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Nunito"/>
      <p:regular r:id="rId16"/>
      <p:bold r:id="rId17"/>
      <p:italic r:id="rId18"/>
      <p:boldItalic r:id="rId19"/>
    </p:embeddedFont>
    <p:embeddedFont>
      <p:font typeface="Maven Pro"/>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avenPro-regular.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MavenPro-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 Target="slides/slide1.xml"/><Relationship Id="rId19" Type="http://schemas.openxmlformats.org/officeDocument/2006/relationships/font" Target="fonts/Nunito-boldItalic.fntdata"/><Relationship Id="rId6" Type="http://schemas.openxmlformats.org/officeDocument/2006/relationships/slide" Target="slides/slide2.xml"/><Relationship Id="rId18" Type="http://schemas.openxmlformats.org/officeDocument/2006/relationships/font" Target="fonts/Nuni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Z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RGY9Do5bZqg" TargetMode="External"/><Relationship Id="rId3" Type="http://schemas.openxmlformats.org/officeDocument/2006/relationships/hyperlink" Target="https://www.youtube.com/watch?v=6bpC0Vu0sUk"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5b3468a585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b3468a585_2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5b3468a585_2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b0ff71de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b0ff71de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5b0ff71de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ZA" sz="1100" u="sng">
                <a:solidFill>
                  <a:schemeClr val="hlink"/>
                </a:solidFill>
                <a:latin typeface="Arial"/>
                <a:ea typeface="Arial"/>
                <a:cs typeface="Arial"/>
                <a:sym typeface="Arial"/>
                <a:hlinkClick r:id="rId2"/>
              </a:rPr>
              <a:t>https://www.youtube.com/watch?v=RGY9Do5bZqg</a:t>
            </a:r>
            <a:endParaRPr/>
          </a:p>
          <a:p>
            <a:pPr indent="0" lvl="0" marL="0" rtl="0" algn="l">
              <a:lnSpc>
                <a:spcPct val="100000"/>
              </a:lnSpc>
              <a:spcBef>
                <a:spcPts val="0"/>
              </a:spcBef>
              <a:spcAft>
                <a:spcPts val="0"/>
              </a:spcAft>
              <a:buSzPts val="1400"/>
              <a:buNone/>
            </a:pPr>
            <a:r>
              <a:rPr lang="en-ZA" sz="1100" u="sng">
                <a:solidFill>
                  <a:schemeClr val="hlink"/>
                </a:solidFill>
                <a:latin typeface="Arial"/>
                <a:ea typeface="Arial"/>
                <a:cs typeface="Arial"/>
                <a:sym typeface="Arial"/>
                <a:hlinkClick r:id="rId3"/>
              </a:rPr>
              <a:t>https://www.youtube.com/watch?v=6bpC0Vu0sUk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None/>
            </a:pPr>
            <a:r>
              <a:rPr lang="en-ZA"/>
              <a:t>2017-Kendrick Lamar’s Humble -The NBA playoff theme song-The NBA finals had 20.4 million viewers which was the most since 1998 (Golden State Warriors vs. Cavaliers)</a:t>
            </a:r>
            <a:endParaRPr/>
          </a:p>
          <a:p>
            <a:pPr indent="0" lvl="0" marL="0" rtl="0" algn="l">
              <a:lnSpc>
                <a:spcPct val="100000"/>
              </a:lnSpc>
              <a:spcBef>
                <a:spcPts val="0"/>
              </a:spcBef>
              <a:spcAft>
                <a:spcPts val="0"/>
              </a:spcAft>
              <a:buNone/>
            </a:pPr>
            <a:r>
              <a:rPr lang="en-ZA"/>
              <a:t>2017-Kendrick Lamar a headliner at Coachella </a:t>
            </a:r>
            <a:endParaRPr/>
          </a:p>
          <a:p>
            <a:pPr indent="0" lvl="0" marL="0" rtl="0" algn="l">
              <a:lnSpc>
                <a:spcPct val="100000"/>
              </a:lnSpc>
              <a:spcBef>
                <a:spcPts val="0"/>
              </a:spcBef>
              <a:spcAft>
                <a:spcPts val="0"/>
              </a:spcAft>
              <a:buNone/>
            </a:pPr>
            <a:r>
              <a:rPr lang="en-ZA"/>
              <a:t>2018-The Weeknd &amp; Post Malone performed at Coachella</a:t>
            </a:r>
            <a:endParaRPr/>
          </a:p>
          <a:p>
            <a:pPr indent="0" lvl="0" marL="0" rtl="0" algn="l">
              <a:lnSpc>
                <a:spcPct val="100000"/>
              </a:lnSpc>
              <a:spcBef>
                <a:spcPts val="0"/>
              </a:spcBef>
              <a:spcAft>
                <a:spcPts val="0"/>
              </a:spcAft>
              <a:buSzPts val="1400"/>
              <a:buNone/>
            </a:pPr>
            <a:r>
              <a:t/>
            </a:r>
            <a:endParaRPr/>
          </a:p>
        </p:txBody>
      </p:sp>
      <p:sp>
        <p:nvSpPr>
          <p:cNvPr id="326" name="Google Shape;32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b0ff71de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b0ff71de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5b0ff71de8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5b3468a585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b3468a585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5b3468a585_2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b0ff71de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b0ff71de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5b0ff71de8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b3468a585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b3468a585_2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5b3468a585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5b3468a585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b3468a585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5b3468a585_2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5b3468a585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b3468a585_2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5b3468a585_2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p:cSld name="Divider Slide 2">
    <p:spTree>
      <p:nvGrpSpPr>
        <p:cNvPr id="13" name="Shape 13"/>
        <p:cNvGrpSpPr/>
        <p:nvPr/>
      </p:nvGrpSpPr>
      <p:grpSpPr>
        <a:xfrm>
          <a:off x="0" y="0"/>
          <a:ext cx="0" cy="0"/>
          <a:chOff x="0" y="0"/>
          <a:chExt cx="0" cy="0"/>
        </a:xfrm>
      </p:grpSpPr>
      <p:sp>
        <p:nvSpPr>
          <p:cNvPr id="14" name="Google Shape;14;p2"/>
          <p:cNvSpPr/>
          <p:nvPr>
            <p:ph idx="2" type="pic"/>
          </p:nvPr>
        </p:nvSpPr>
        <p:spPr>
          <a:xfrm>
            <a:off x="-1" y="0"/>
            <a:ext cx="11795100" cy="6858000"/>
          </a:xfrm>
          <a:prstGeom prst="rect">
            <a:avLst/>
          </a:prstGeom>
          <a:solidFill>
            <a:srgbClr val="F2F2F2"/>
          </a:solidFill>
          <a:ln>
            <a:noFill/>
          </a:ln>
        </p:spPr>
        <p:txBody>
          <a:bodyPr anchorCtr="0" anchor="t" bIns="0" lIns="0" spcFirstLastPara="1" rIns="0" wrap="square" tIns="864000">
            <a:noAutofit/>
          </a:bodyPr>
          <a:lstStyle>
            <a:lvl1pPr lvl="0" marR="0" rtl="0" algn="ctr">
              <a:lnSpc>
                <a:spcPct val="90000"/>
              </a:lnSpc>
              <a:spcBef>
                <a:spcPts val="1000"/>
              </a:spcBef>
              <a:spcAft>
                <a:spcPts val="0"/>
              </a:spcAft>
              <a:buClr>
                <a:srgbClr val="3F3F3F"/>
              </a:buClr>
              <a:buSzPts val="1200"/>
              <a:buFont typeface="Arial"/>
              <a:buNone/>
              <a:defRPr b="0" i="1" sz="12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 name="Google Shape;15;p2"/>
          <p:cNvSpPr/>
          <p:nvPr>
            <p:ph type="ctrTitle"/>
          </p:nvPr>
        </p:nvSpPr>
        <p:spPr>
          <a:xfrm>
            <a:off x="3866117" y="1816509"/>
            <a:ext cx="4459800" cy="3146700"/>
          </a:xfrm>
          <a:prstGeom prst="roundRect">
            <a:avLst>
              <a:gd fmla="val 2139" name="adj"/>
            </a:avLst>
          </a:prstGeom>
          <a:gradFill>
            <a:gsLst>
              <a:gs pos="0">
                <a:srgbClr val="3F3F3F"/>
              </a:gs>
              <a:gs pos="100000">
                <a:srgbClr val="0C0C0C"/>
              </a:gs>
            </a:gsLst>
            <a:lin ang="10800025" scaled="0"/>
          </a:gradFill>
          <a:ln cap="flat" cmpd="sng" w="9525">
            <a:solidFill>
              <a:srgbClr val="7F7F7F"/>
            </a:solidFill>
            <a:prstDash val="solid"/>
            <a:round/>
            <a:headEnd len="sm" w="sm" type="none"/>
            <a:tailEnd len="sm" w="sm" type="none"/>
          </a:ln>
        </p:spPr>
        <p:txBody>
          <a:bodyPr anchorCtr="0" anchor="t" bIns="180000" lIns="180000" spcFirstLastPara="1" rIns="180000" wrap="square" tIns="288000">
            <a:noAutofit/>
          </a:bodyPr>
          <a:lstStyle>
            <a:lvl1pPr lvl="0" algn="l">
              <a:lnSpc>
                <a:spcPct val="80000"/>
              </a:lnSpc>
              <a:spcBef>
                <a:spcPts val="0"/>
              </a:spcBef>
              <a:spcAft>
                <a:spcPts val="0"/>
              </a:spcAft>
              <a:buClr>
                <a:srgbClr val="F2F2F2"/>
              </a:buClr>
              <a:buSzPts val="5000"/>
              <a:buFont typeface="Corbel"/>
              <a:buNone/>
              <a:defRPr b="1" sz="5000">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6" name="Google Shape;16;p2"/>
          <p:cNvSpPr txBox="1"/>
          <p:nvPr>
            <p:ph idx="1" type="subTitle"/>
          </p:nvPr>
        </p:nvSpPr>
        <p:spPr>
          <a:xfrm>
            <a:off x="4048124" y="3795246"/>
            <a:ext cx="4000500" cy="9978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rgbClr val="F2F2F2"/>
              </a:buClr>
              <a:buSzPts val="2100"/>
              <a:buNone/>
              <a:defRPr sz="2100">
                <a:solidFill>
                  <a:srgbClr val="F2F2F2"/>
                </a:solidFill>
              </a:defRPr>
            </a:lvl1pPr>
            <a:lvl2pPr lvl="1" algn="ctr">
              <a:lnSpc>
                <a:spcPct val="90000"/>
              </a:lnSpc>
              <a:spcBef>
                <a:spcPts val="2100"/>
              </a:spcBef>
              <a:spcAft>
                <a:spcPts val="0"/>
              </a:spcAft>
              <a:buClr>
                <a:srgbClr val="3F3F3F"/>
              </a:buClr>
              <a:buSzPts val="2000"/>
              <a:buNone/>
              <a:defRPr sz="2000"/>
            </a:lvl2pPr>
            <a:lvl3pPr lvl="2" algn="ctr">
              <a:lnSpc>
                <a:spcPct val="90000"/>
              </a:lnSpc>
              <a:spcBef>
                <a:spcPts val="2100"/>
              </a:spcBef>
              <a:spcAft>
                <a:spcPts val="0"/>
              </a:spcAft>
              <a:buClr>
                <a:srgbClr val="3F3F3F"/>
              </a:buClr>
              <a:buSzPts val="1800"/>
              <a:buNone/>
              <a:defRPr sz="1800"/>
            </a:lvl3pPr>
            <a:lvl4pPr lvl="3" algn="ctr">
              <a:lnSpc>
                <a:spcPct val="90000"/>
              </a:lnSpc>
              <a:spcBef>
                <a:spcPts val="2100"/>
              </a:spcBef>
              <a:spcAft>
                <a:spcPts val="0"/>
              </a:spcAft>
              <a:buClr>
                <a:srgbClr val="3F3F3F"/>
              </a:buClr>
              <a:buSzPts val="1600"/>
              <a:buNone/>
              <a:defRPr sz="1600"/>
            </a:lvl4pPr>
            <a:lvl5pPr lvl="4" algn="ctr">
              <a:lnSpc>
                <a:spcPct val="90000"/>
              </a:lnSpc>
              <a:spcBef>
                <a:spcPts val="2100"/>
              </a:spcBef>
              <a:spcAft>
                <a:spcPts val="0"/>
              </a:spcAft>
              <a:buClr>
                <a:srgbClr val="3F3F3F"/>
              </a:buClr>
              <a:buSzPts val="1600"/>
              <a:buNone/>
              <a:defRPr sz="1600"/>
            </a:lvl5pPr>
            <a:lvl6pPr lvl="5" algn="ctr">
              <a:lnSpc>
                <a:spcPct val="90000"/>
              </a:lnSpc>
              <a:spcBef>
                <a:spcPts val="2100"/>
              </a:spcBef>
              <a:spcAft>
                <a:spcPts val="0"/>
              </a:spcAft>
              <a:buClr>
                <a:schemeClr val="dk1"/>
              </a:buClr>
              <a:buSzPts val="1600"/>
              <a:buNone/>
              <a:defRPr sz="1600"/>
            </a:lvl6pPr>
            <a:lvl7pPr lvl="6" algn="ctr">
              <a:lnSpc>
                <a:spcPct val="90000"/>
              </a:lnSpc>
              <a:spcBef>
                <a:spcPts val="2100"/>
              </a:spcBef>
              <a:spcAft>
                <a:spcPts val="0"/>
              </a:spcAft>
              <a:buClr>
                <a:schemeClr val="dk1"/>
              </a:buClr>
              <a:buSzPts val="1600"/>
              <a:buNone/>
              <a:defRPr sz="1600"/>
            </a:lvl7pPr>
            <a:lvl8pPr lvl="7" algn="ctr">
              <a:lnSpc>
                <a:spcPct val="90000"/>
              </a:lnSpc>
              <a:spcBef>
                <a:spcPts val="2100"/>
              </a:spcBef>
              <a:spcAft>
                <a:spcPts val="0"/>
              </a:spcAft>
              <a:buClr>
                <a:schemeClr val="dk1"/>
              </a:buClr>
              <a:buSzPts val="1600"/>
              <a:buNone/>
              <a:defRPr sz="1600"/>
            </a:lvl8pPr>
            <a:lvl9pPr lvl="8" algn="ctr">
              <a:lnSpc>
                <a:spcPct val="90000"/>
              </a:lnSpc>
              <a:spcBef>
                <a:spcPts val="2100"/>
              </a:spcBef>
              <a:spcAft>
                <a:spcPts val="2100"/>
              </a:spcAft>
              <a:buClr>
                <a:schemeClr val="dk1"/>
              </a:buClr>
              <a:buSzPts val="1600"/>
              <a:buNone/>
              <a:defRPr sz="1600"/>
            </a:lvl9pPr>
          </a:lstStyle>
          <a:p/>
        </p:txBody>
      </p:sp>
      <p:sp>
        <p:nvSpPr>
          <p:cNvPr id="17" name="Google Shape;17;p2"/>
          <p:cNvSpPr txBox="1"/>
          <p:nvPr>
            <p:ph idx="11" type="ftr"/>
          </p:nvPr>
        </p:nvSpPr>
        <p:spPr>
          <a:xfrm>
            <a:off x="432000" y="6361483"/>
            <a:ext cx="5484900" cy="201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2"/>
          <p:cNvSpPr/>
          <p:nvPr>
            <p:ph idx="12" type="sldNum"/>
          </p:nvPr>
        </p:nvSpPr>
        <p:spPr>
          <a:xfrm>
            <a:off x="11727656" y="6277243"/>
            <a:ext cx="464400" cy="400200"/>
          </a:xfrm>
          <a:prstGeom prst="roundRect">
            <a:avLst>
              <a:gd fmla="val 9526" name="adj"/>
            </a:avLst>
          </a:prstGeom>
          <a:gradFill>
            <a:gsLst>
              <a:gs pos="0">
                <a:srgbClr val="3F3F3F"/>
              </a:gs>
              <a:gs pos="20000">
                <a:srgbClr val="3F3F3F"/>
              </a:gs>
              <a:gs pos="82000">
                <a:schemeClr val="dk1"/>
              </a:gs>
              <a:gs pos="100000">
                <a:schemeClr val="dk1"/>
              </a:gs>
            </a:gsLst>
            <a:lin ang="3000122" scaled="0"/>
          </a:gra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grpSp>
        <p:nvGrpSpPr>
          <p:cNvPr id="137" name="Google Shape;137;p11"/>
          <p:cNvGrpSpPr/>
          <p:nvPr/>
        </p:nvGrpSpPr>
        <p:grpSpPr>
          <a:xfrm>
            <a:off x="834621" y="399168"/>
            <a:ext cx="1332416" cy="1332416"/>
            <a:chOff x="348199" y="179450"/>
            <a:chExt cx="1116300" cy="1116300"/>
          </a:xfrm>
        </p:grpSpPr>
        <p:sp>
          <p:nvSpPr>
            <p:cNvPr id="138" name="Google Shape;138;p11"/>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1"/>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11"/>
          <p:cNvSpPr txBox="1"/>
          <p:nvPr>
            <p:ph type="title"/>
          </p:nvPr>
        </p:nvSpPr>
        <p:spPr>
          <a:xfrm>
            <a:off x="1738400" y="798100"/>
            <a:ext cx="9374100" cy="1332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1" name="Google Shape;141;p1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2" name="Shape 142"/>
        <p:cNvGrpSpPr/>
        <p:nvPr/>
      </p:nvGrpSpPr>
      <p:grpSpPr>
        <a:xfrm>
          <a:off x="0" y="0"/>
          <a:ext cx="0" cy="0"/>
          <a:chOff x="0" y="0"/>
          <a:chExt cx="0" cy="0"/>
        </a:xfrm>
      </p:grpSpPr>
      <p:grpSp>
        <p:nvGrpSpPr>
          <p:cNvPr id="143" name="Google Shape;143;p12"/>
          <p:cNvGrpSpPr/>
          <p:nvPr/>
        </p:nvGrpSpPr>
        <p:grpSpPr>
          <a:xfrm>
            <a:off x="834621" y="399168"/>
            <a:ext cx="1332416" cy="1332416"/>
            <a:chOff x="348199" y="179450"/>
            <a:chExt cx="1116300" cy="1116300"/>
          </a:xfrm>
        </p:grpSpPr>
        <p:sp>
          <p:nvSpPr>
            <p:cNvPr id="144" name="Google Shape;144;p12"/>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2"/>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Google Shape;146;p12"/>
          <p:cNvSpPr txBox="1"/>
          <p:nvPr>
            <p:ph type="title"/>
          </p:nvPr>
        </p:nvSpPr>
        <p:spPr>
          <a:xfrm>
            <a:off x="1738400" y="798100"/>
            <a:ext cx="4416000" cy="2120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7" name="Google Shape;147;p12"/>
          <p:cNvSpPr txBox="1"/>
          <p:nvPr>
            <p:ph idx="1" type="body"/>
          </p:nvPr>
        </p:nvSpPr>
        <p:spPr>
          <a:xfrm>
            <a:off x="1738400" y="3079567"/>
            <a:ext cx="4416000" cy="29625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48" name="Google Shape;148;p12"/>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49" name="Shape 149"/>
        <p:cNvGrpSpPr/>
        <p:nvPr/>
      </p:nvGrpSpPr>
      <p:grpSpPr>
        <a:xfrm>
          <a:off x="0" y="0"/>
          <a:ext cx="0" cy="0"/>
          <a:chOff x="0" y="0"/>
          <a:chExt cx="0" cy="0"/>
        </a:xfrm>
      </p:grpSpPr>
      <p:grpSp>
        <p:nvGrpSpPr>
          <p:cNvPr id="150" name="Google Shape;150;p13"/>
          <p:cNvGrpSpPr/>
          <p:nvPr/>
        </p:nvGrpSpPr>
        <p:grpSpPr>
          <a:xfrm>
            <a:off x="9155392" y="1674"/>
            <a:ext cx="3023096" cy="3468901"/>
            <a:chOff x="6790514" y="1256"/>
            <a:chExt cx="2267379" cy="2601741"/>
          </a:xfrm>
        </p:grpSpPr>
        <p:grpSp>
          <p:nvGrpSpPr>
            <p:cNvPr id="151" name="Google Shape;151;p13"/>
            <p:cNvGrpSpPr/>
            <p:nvPr/>
          </p:nvGrpSpPr>
          <p:grpSpPr>
            <a:xfrm>
              <a:off x="7067535" y="1256"/>
              <a:ext cx="1990358" cy="1990303"/>
              <a:chOff x="7067535" y="1256"/>
              <a:chExt cx="1990358" cy="1990303"/>
            </a:xfrm>
          </p:grpSpPr>
          <p:sp>
            <p:nvSpPr>
              <p:cNvPr id="152" name="Google Shape;152;p13"/>
              <p:cNvSpPr/>
              <p:nvPr/>
            </p:nvSpPr>
            <p:spPr>
              <a:xfrm rot="-8648551">
                <a:off x="7594313" y="527721"/>
                <a:ext cx="937226" cy="937226"/>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3"/>
              <p:cNvSpPr/>
              <p:nvPr/>
            </p:nvSpPr>
            <p:spPr>
              <a:xfrm rot="-8648551">
                <a:off x="7594313" y="527721"/>
                <a:ext cx="937226" cy="937226"/>
              </a:xfrm>
              <a:prstGeom prst="pie">
                <a:avLst>
                  <a:gd fmla="val 19376841" name="adj1"/>
                  <a:gd fmla="val 12313574"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3"/>
              <p:cNvSpPr/>
              <p:nvPr/>
            </p:nvSpPr>
            <p:spPr>
              <a:xfrm rot="-8649154">
                <a:off x="7349891" y="283705"/>
                <a:ext cx="1425647" cy="1425404"/>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 name="Google Shape;155;p13"/>
            <p:cNvGrpSpPr/>
            <p:nvPr/>
          </p:nvGrpSpPr>
          <p:grpSpPr>
            <a:xfrm>
              <a:off x="8207126" y="1807997"/>
              <a:ext cx="795000" cy="795000"/>
              <a:chOff x="8207126" y="1807997"/>
              <a:chExt cx="795000" cy="795000"/>
            </a:xfrm>
          </p:grpSpPr>
          <p:sp>
            <p:nvSpPr>
              <p:cNvPr id="156" name="Google Shape;156;p13"/>
              <p:cNvSpPr/>
              <p:nvPr/>
            </p:nvSpPr>
            <p:spPr>
              <a:xfrm rot="2152054">
                <a:off x="8319942" y="1920813"/>
                <a:ext cx="569367" cy="569367"/>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3"/>
              <p:cNvSpPr/>
              <p:nvPr/>
            </p:nvSpPr>
            <p:spPr>
              <a:xfrm rot="2150259">
                <a:off x="8408218" y="2008610"/>
                <a:ext cx="393004" cy="393004"/>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3"/>
              <p:cNvSpPr/>
              <p:nvPr/>
            </p:nvSpPr>
            <p:spPr>
              <a:xfrm rot="2150259">
                <a:off x="8408218" y="2008610"/>
                <a:ext cx="393004" cy="393004"/>
              </a:xfrm>
              <a:prstGeom prst="pie">
                <a:avLst>
                  <a:gd fmla="val 5699893" name="adj1"/>
                  <a:gd fmla="val 12313574"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13"/>
            <p:cNvGrpSpPr/>
            <p:nvPr/>
          </p:nvGrpSpPr>
          <p:grpSpPr>
            <a:xfrm>
              <a:off x="6790514" y="118857"/>
              <a:ext cx="548700" cy="548700"/>
              <a:chOff x="6790514" y="118857"/>
              <a:chExt cx="548700" cy="548700"/>
            </a:xfrm>
          </p:grpSpPr>
          <p:sp>
            <p:nvSpPr>
              <p:cNvPr id="160" name="Google Shape;160;p13"/>
              <p:cNvSpPr/>
              <p:nvPr/>
            </p:nvSpPr>
            <p:spPr>
              <a:xfrm rot="2150259">
                <a:off x="6868362" y="196705"/>
                <a:ext cx="393004" cy="393004"/>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3"/>
              <p:cNvSpPr/>
              <p:nvPr/>
            </p:nvSpPr>
            <p:spPr>
              <a:xfrm rot="2150259">
                <a:off x="6868362" y="196705"/>
                <a:ext cx="393004" cy="393004"/>
              </a:xfrm>
              <a:prstGeom prst="pie">
                <a:avLst>
                  <a:gd fmla="val 5699893" name="adj1"/>
                  <a:gd fmla="val 12313574"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2" name="Google Shape;162;p13"/>
          <p:cNvSpPr txBox="1"/>
          <p:nvPr>
            <p:ph type="title"/>
          </p:nvPr>
        </p:nvSpPr>
        <p:spPr>
          <a:xfrm>
            <a:off x="1098667" y="1018133"/>
            <a:ext cx="7810500" cy="476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63" name="Google Shape;163;p13"/>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 name="Shape 164"/>
        <p:cNvGrpSpPr/>
        <p:nvPr/>
      </p:nvGrpSpPr>
      <p:grpSpPr>
        <a:xfrm>
          <a:off x="0" y="0"/>
          <a:ext cx="0" cy="0"/>
          <a:chOff x="0" y="0"/>
          <a:chExt cx="0" cy="0"/>
        </a:xfrm>
      </p:grpSpPr>
      <p:grpSp>
        <p:nvGrpSpPr>
          <p:cNvPr id="165" name="Google Shape;165;p14"/>
          <p:cNvGrpSpPr/>
          <p:nvPr/>
        </p:nvGrpSpPr>
        <p:grpSpPr>
          <a:xfrm>
            <a:off x="834621" y="399168"/>
            <a:ext cx="1332416" cy="1332416"/>
            <a:chOff x="348199" y="179450"/>
            <a:chExt cx="1116300" cy="1116300"/>
          </a:xfrm>
        </p:grpSpPr>
        <p:sp>
          <p:nvSpPr>
            <p:cNvPr id="166" name="Google Shape;166;p14"/>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4"/>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14"/>
          <p:cNvSpPr txBox="1"/>
          <p:nvPr>
            <p:ph type="title"/>
          </p:nvPr>
        </p:nvSpPr>
        <p:spPr>
          <a:xfrm>
            <a:off x="1738400" y="798100"/>
            <a:ext cx="4574100" cy="26535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69" name="Google Shape;169;p14"/>
          <p:cNvSpPr txBox="1"/>
          <p:nvPr>
            <p:ph idx="1" type="subTitle"/>
          </p:nvPr>
        </p:nvSpPr>
        <p:spPr>
          <a:xfrm>
            <a:off x="1738400" y="3657604"/>
            <a:ext cx="4574100" cy="9681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70" name="Google Shape;170;p14"/>
          <p:cNvSpPr txBox="1"/>
          <p:nvPr>
            <p:ph idx="2" type="body"/>
          </p:nvPr>
        </p:nvSpPr>
        <p:spPr>
          <a:xfrm>
            <a:off x="6538267" y="881333"/>
            <a:ext cx="4574100" cy="51609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71" name="Google Shape;171;p14"/>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2" name="Shape 172"/>
        <p:cNvGrpSpPr/>
        <p:nvPr/>
      </p:nvGrpSpPr>
      <p:grpSpPr>
        <a:xfrm>
          <a:off x="0" y="0"/>
          <a:ext cx="0" cy="0"/>
          <a:chOff x="0" y="0"/>
          <a:chExt cx="0" cy="0"/>
        </a:xfrm>
      </p:grpSpPr>
      <p:grpSp>
        <p:nvGrpSpPr>
          <p:cNvPr id="173" name="Google Shape;173;p15"/>
          <p:cNvGrpSpPr/>
          <p:nvPr/>
        </p:nvGrpSpPr>
        <p:grpSpPr>
          <a:xfrm>
            <a:off x="951176" y="5129497"/>
            <a:ext cx="1100560" cy="1100560"/>
            <a:chOff x="348199" y="179450"/>
            <a:chExt cx="1116300" cy="1116300"/>
          </a:xfrm>
        </p:grpSpPr>
        <p:sp>
          <p:nvSpPr>
            <p:cNvPr id="174" name="Google Shape;174;p15"/>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15"/>
          <p:cNvSpPr txBox="1"/>
          <p:nvPr>
            <p:ph idx="1" type="body"/>
          </p:nvPr>
        </p:nvSpPr>
        <p:spPr>
          <a:xfrm>
            <a:off x="1738400" y="5518633"/>
            <a:ext cx="7790700" cy="713100"/>
          </a:xfrm>
          <a:prstGeom prst="rect">
            <a:avLst/>
          </a:prstGeom>
          <a:noFill/>
          <a:ln>
            <a:noFill/>
          </a:ln>
        </p:spPr>
        <p:txBody>
          <a:bodyPr anchorCtr="0" anchor="t" bIns="121900" lIns="121900" spcFirstLastPara="1" rIns="121900" wrap="square" tIns="121900">
            <a:noAutofit/>
          </a:bodyPr>
          <a:lstStyle>
            <a:lvl1pPr indent="-228600" lvl="0" marL="457200" algn="l">
              <a:lnSpc>
                <a:spcPct val="100000"/>
              </a:lnSpc>
              <a:spcBef>
                <a:spcPts val="0"/>
              </a:spcBef>
              <a:spcAft>
                <a:spcPts val="0"/>
              </a:spcAft>
              <a:buSzPts val="1700"/>
              <a:buNone/>
              <a:defRPr/>
            </a:lvl1pPr>
          </a:lstStyle>
          <a:p/>
        </p:txBody>
      </p:sp>
      <p:sp>
        <p:nvSpPr>
          <p:cNvPr id="177" name="Google Shape;177;p15"/>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78" name="Shape 178"/>
        <p:cNvGrpSpPr/>
        <p:nvPr/>
      </p:nvGrpSpPr>
      <p:grpSpPr>
        <a:xfrm>
          <a:off x="0" y="0"/>
          <a:ext cx="0" cy="0"/>
          <a:chOff x="0" y="0"/>
          <a:chExt cx="0" cy="0"/>
        </a:xfrm>
      </p:grpSpPr>
      <p:grpSp>
        <p:nvGrpSpPr>
          <p:cNvPr id="179" name="Google Shape;179;p16"/>
          <p:cNvGrpSpPr/>
          <p:nvPr/>
        </p:nvGrpSpPr>
        <p:grpSpPr>
          <a:xfrm>
            <a:off x="69" y="5465463"/>
            <a:ext cx="12191743" cy="1392365"/>
            <a:chOff x="52" y="4099200"/>
            <a:chExt cx="9144036" cy="1044300"/>
          </a:xfrm>
        </p:grpSpPr>
        <p:grpSp>
          <p:nvGrpSpPr>
            <p:cNvPr id="180" name="Google Shape;180;p16"/>
            <p:cNvGrpSpPr/>
            <p:nvPr/>
          </p:nvGrpSpPr>
          <p:grpSpPr>
            <a:xfrm>
              <a:off x="52" y="4309200"/>
              <a:ext cx="231622" cy="834300"/>
              <a:chOff x="2688737" y="4301380"/>
              <a:chExt cx="231900" cy="834300"/>
            </a:xfrm>
          </p:grpSpPr>
          <p:sp>
            <p:nvSpPr>
              <p:cNvPr id="181" name="Google Shape;181;p16"/>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6"/>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6"/>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16"/>
            <p:cNvGrpSpPr/>
            <p:nvPr/>
          </p:nvGrpSpPr>
          <p:grpSpPr>
            <a:xfrm>
              <a:off x="371406" y="4099200"/>
              <a:ext cx="231622" cy="1044300"/>
              <a:chOff x="2688737" y="4091380"/>
              <a:chExt cx="231900" cy="1044300"/>
            </a:xfrm>
          </p:grpSpPr>
          <p:sp>
            <p:nvSpPr>
              <p:cNvPr id="186" name="Google Shape;186;p16"/>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6"/>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6"/>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6"/>
              <p:cNvSpPr/>
              <p:nvPr/>
            </p:nvSpPr>
            <p:spPr>
              <a:xfrm flipH="1">
                <a:off x="2688737" y="4091380"/>
                <a:ext cx="231900" cy="104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6"/>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16"/>
            <p:cNvGrpSpPr/>
            <p:nvPr/>
          </p:nvGrpSpPr>
          <p:grpSpPr>
            <a:xfrm>
              <a:off x="742761" y="4309200"/>
              <a:ext cx="231622" cy="834300"/>
              <a:chOff x="2688737" y="4301380"/>
              <a:chExt cx="231900" cy="834300"/>
            </a:xfrm>
          </p:grpSpPr>
          <p:sp>
            <p:nvSpPr>
              <p:cNvPr id="192" name="Google Shape;192;p16"/>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6"/>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6"/>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6"/>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16"/>
            <p:cNvGrpSpPr/>
            <p:nvPr/>
          </p:nvGrpSpPr>
          <p:grpSpPr>
            <a:xfrm>
              <a:off x="1114115" y="4518900"/>
              <a:ext cx="231622" cy="624600"/>
              <a:chOff x="2688737" y="4511080"/>
              <a:chExt cx="231900" cy="624600"/>
            </a:xfrm>
          </p:grpSpPr>
          <p:sp>
            <p:nvSpPr>
              <p:cNvPr id="197" name="Google Shape;197;p16"/>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6"/>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6"/>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16"/>
            <p:cNvGrpSpPr/>
            <p:nvPr/>
          </p:nvGrpSpPr>
          <p:grpSpPr>
            <a:xfrm>
              <a:off x="1856753" y="4099200"/>
              <a:ext cx="231600" cy="1044300"/>
              <a:chOff x="1856753" y="4099200"/>
              <a:chExt cx="231600" cy="1044300"/>
            </a:xfrm>
          </p:grpSpPr>
          <p:sp>
            <p:nvSpPr>
              <p:cNvPr id="201" name="Google Shape;201;p16"/>
              <p:cNvSpPr/>
              <p:nvPr/>
            </p:nvSpPr>
            <p:spPr>
              <a:xfrm flipH="1">
                <a:off x="1856753"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6"/>
              <p:cNvSpPr/>
              <p:nvPr/>
            </p:nvSpPr>
            <p:spPr>
              <a:xfrm flipH="1">
                <a:off x="1856753"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6"/>
              <p:cNvSpPr/>
              <p:nvPr/>
            </p:nvSpPr>
            <p:spPr>
              <a:xfrm flipH="1">
                <a:off x="1856753"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6"/>
              <p:cNvSpPr/>
              <p:nvPr/>
            </p:nvSpPr>
            <p:spPr>
              <a:xfrm flipH="1">
                <a:off x="1856753" y="4099200"/>
                <a:ext cx="231600" cy="104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6"/>
              <p:cNvSpPr/>
              <p:nvPr/>
            </p:nvSpPr>
            <p:spPr>
              <a:xfrm flipH="1">
                <a:off x="1856753"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16"/>
            <p:cNvGrpSpPr/>
            <p:nvPr/>
          </p:nvGrpSpPr>
          <p:grpSpPr>
            <a:xfrm>
              <a:off x="2228107" y="4309200"/>
              <a:ext cx="231600" cy="834300"/>
              <a:chOff x="2228107" y="4309200"/>
              <a:chExt cx="231600" cy="834300"/>
            </a:xfrm>
          </p:grpSpPr>
          <p:sp>
            <p:nvSpPr>
              <p:cNvPr id="207" name="Google Shape;207;p16"/>
              <p:cNvSpPr/>
              <p:nvPr/>
            </p:nvSpPr>
            <p:spPr>
              <a:xfrm flipH="1">
                <a:off x="2228107"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6"/>
              <p:cNvSpPr/>
              <p:nvPr/>
            </p:nvSpPr>
            <p:spPr>
              <a:xfrm flipH="1">
                <a:off x="2228107"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6"/>
              <p:cNvSpPr/>
              <p:nvPr/>
            </p:nvSpPr>
            <p:spPr>
              <a:xfrm flipH="1">
                <a:off x="2228107"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6"/>
              <p:cNvSpPr/>
              <p:nvPr/>
            </p:nvSpPr>
            <p:spPr>
              <a:xfrm flipH="1">
                <a:off x="2228107"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 name="Google Shape;211;p16"/>
            <p:cNvGrpSpPr/>
            <p:nvPr/>
          </p:nvGrpSpPr>
          <p:grpSpPr>
            <a:xfrm>
              <a:off x="2599462" y="4518900"/>
              <a:ext cx="231600" cy="624600"/>
              <a:chOff x="2599462" y="4518900"/>
              <a:chExt cx="231600" cy="624600"/>
            </a:xfrm>
          </p:grpSpPr>
          <p:sp>
            <p:nvSpPr>
              <p:cNvPr id="212" name="Google Shape;212;p16"/>
              <p:cNvSpPr/>
              <p:nvPr/>
            </p:nvSpPr>
            <p:spPr>
              <a:xfrm flipH="1">
                <a:off x="2599462"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6"/>
              <p:cNvSpPr/>
              <p:nvPr/>
            </p:nvSpPr>
            <p:spPr>
              <a:xfrm flipH="1">
                <a:off x="2599462"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flipH="1">
                <a:off x="2599462"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16"/>
            <p:cNvGrpSpPr/>
            <p:nvPr/>
          </p:nvGrpSpPr>
          <p:grpSpPr>
            <a:xfrm>
              <a:off x="3342171" y="4099200"/>
              <a:ext cx="231600" cy="1044300"/>
              <a:chOff x="3342171" y="4099200"/>
              <a:chExt cx="231600" cy="1044300"/>
            </a:xfrm>
          </p:grpSpPr>
          <p:sp>
            <p:nvSpPr>
              <p:cNvPr id="216" name="Google Shape;216;p16"/>
              <p:cNvSpPr/>
              <p:nvPr/>
            </p:nvSpPr>
            <p:spPr>
              <a:xfrm flipH="1">
                <a:off x="3342171"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6"/>
              <p:cNvSpPr/>
              <p:nvPr/>
            </p:nvSpPr>
            <p:spPr>
              <a:xfrm flipH="1">
                <a:off x="3342171"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6"/>
              <p:cNvSpPr/>
              <p:nvPr/>
            </p:nvSpPr>
            <p:spPr>
              <a:xfrm flipH="1">
                <a:off x="3342171"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6"/>
              <p:cNvSpPr/>
              <p:nvPr/>
            </p:nvSpPr>
            <p:spPr>
              <a:xfrm flipH="1">
                <a:off x="3342171" y="4099200"/>
                <a:ext cx="231600" cy="104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6"/>
              <p:cNvSpPr/>
              <p:nvPr/>
            </p:nvSpPr>
            <p:spPr>
              <a:xfrm flipH="1">
                <a:off x="3342171"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16"/>
            <p:cNvGrpSpPr/>
            <p:nvPr/>
          </p:nvGrpSpPr>
          <p:grpSpPr>
            <a:xfrm>
              <a:off x="3713525" y="4309200"/>
              <a:ext cx="231600" cy="834300"/>
              <a:chOff x="3713525" y="4309200"/>
              <a:chExt cx="231600" cy="834300"/>
            </a:xfrm>
          </p:grpSpPr>
          <p:sp>
            <p:nvSpPr>
              <p:cNvPr id="222" name="Google Shape;222;p16"/>
              <p:cNvSpPr/>
              <p:nvPr/>
            </p:nvSpPr>
            <p:spPr>
              <a:xfrm flipH="1">
                <a:off x="3713525"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6"/>
              <p:cNvSpPr/>
              <p:nvPr/>
            </p:nvSpPr>
            <p:spPr>
              <a:xfrm flipH="1">
                <a:off x="3713525"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6"/>
              <p:cNvSpPr/>
              <p:nvPr/>
            </p:nvSpPr>
            <p:spPr>
              <a:xfrm flipH="1">
                <a:off x="3713525"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6"/>
              <p:cNvSpPr/>
              <p:nvPr/>
            </p:nvSpPr>
            <p:spPr>
              <a:xfrm flipH="1">
                <a:off x="3713525"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 name="Google Shape;226;p16"/>
            <p:cNvGrpSpPr/>
            <p:nvPr/>
          </p:nvGrpSpPr>
          <p:grpSpPr>
            <a:xfrm>
              <a:off x="1485398" y="4309200"/>
              <a:ext cx="231600" cy="834300"/>
              <a:chOff x="1485398" y="4309200"/>
              <a:chExt cx="231600" cy="834300"/>
            </a:xfrm>
          </p:grpSpPr>
          <p:sp>
            <p:nvSpPr>
              <p:cNvPr id="227" name="Google Shape;227;p16"/>
              <p:cNvSpPr/>
              <p:nvPr/>
            </p:nvSpPr>
            <p:spPr>
              <a:xfrm flipH="1">
                <a:off x="1485398"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6"/>
              <p:cNvSpPr/>
              <p:nvPr/>
            </p:nvSpPr>
            <p:spPr>
              <a:xfrm flipH="1">
                <a:off x="1485398"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6"/>
              <p:cNvSpPr/>
              <p:nvPr/>
            </p:nvSpPr>
            <p:spPr>
              <a:xfrm flipH="1">
                <a:off x="1485398"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6"/>
              <p:cNvSpPr/>
              <p:nvPr/>
            </p:nvSpPr>
            <p:spPr>
              <a:xfrm flipH="1">
                <a:off x="1485398"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 name="Google Shape;231;p16"/>
            <p:cNvGrpSpPr/>
            <p:nvPr/>
          </p:nvGrpSpPr>
          <p:grpSpPr>
            <a:xfrm>
              <a:off x="4084879" y="4518900"/>
              <a:ext cx="231600" cy="624600"/>
              <a:chOff x="4084879" y="4518900"/>
              <a:chExt cx="231600" cy="624600"/>
            </a:xfrm>
          </p:grpSpPr>
          <p:sp>
            <p:nvSpPr>
              <p:cNvPr id="232" name="Google Shape;232;p16"/>
              <p:cNvSpPr/>
              <p:nvPr/>
            </p:nvSpPr>
            <p:spPr>
              <a:xfrm flipH="1">
                <a:off x="4084879"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6"/>
              <p:cNvSpPr/>
              <p:nvPr/>
            </p:nvSpPr>
            <p:spPr>
              <a:xfrm flipH="1">
                <a:off x="4084879"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6"/>
              <p:cNvSpPr/>
              <p:nvPr/>
            </p:nvSpPr>
            <p:spPr>
              <a:xfrm flipH="1">
                <a:off x="4084879"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 name="Google Shape;235;p16"/>
            <p:cNvGrpSpPr/>
            <p:nvPr/>
          </p:nvGrpSpPr>
          <p:grpSpPr>
            <a:xfrm>
              <a:off x="2970816" y="4309200"/>
              <a:ext cx="231600" cy="834300"/>
              <a:chOff x="2970816" y="4309200"/>
              <a:chExt cx="231600" cy="834300"/>
            </a:xfrm>
          </p:grpSpPr>
          <p:sp>
            <p:nvSpPr>
              <p:cNvPr id="236" name="Google Shape;236;p16"/>
              <p:cNvSpPr/>
              <p:nvPr/>
            </p:nvSpPr>
            <p:spPr>
              <a:xfrm flipH="1">
                <a:off x="2970816"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6"/>
              <p:cNvSpPr/>
              <p:nvPr/>
            </p:nvSpPr>
            <p:spPr>
              <a:xfrm flipH="1">
                <a:off x="2970816"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6"/>
              <p:cNvSpPr/>
              <p:nvPr/>
            </p:nvSpPr>
            <p:spPr>
              <a:xfrm flipH="1">
                <a:off x="2970816"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6"/>
              <p:cNvSpPr/>
              <p:nvPr/>
            </p:nvSpPr>
            <p:spPr>
              <a:xfrm flipH="1">
                <a:off x="2970816"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16"/>
            <p:cNvGrpSpPr/>
            <p:nvPr/>
          </p:nvGrpSpPr>
          <p:grpSpPr>
            <a:xfrm>
              <a:off x="4456234" y="4309200"/>
              <a:ext cx="231600" cy="834300"/>
              <a:chOff x="4456234" y="4309200"/>
              <a:chExt cx="231600" cy="834300"/>
            </a:xfrm>
          </p:grpSpPr>
          <p:sp>
            <p:nvSpPr>
              <p:cNvPr id="241" name="Google Shape;241;p16"/>
              <p:cNvSpPr/>
              <p:nvPr/>
            </p:nvSpPr>
            <p:spPr>
              <a:xfrm flipH="1">
                <a:off x="4456234"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6"/>
              <p:cNvSpPr/>
              <p:nvPr/>
            </p:nvSpPr>
            <p:spPr>
              <a:xfrm flipH="1">
                <a:off x="4456234"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6"/>
              <p:cNvSpPr/>
              <p:nvPr/>
            </p:nvSpPr>
            <p:spPr>
              <a:xfrm flipH="1">
                <a:off x="4456234"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6"/>
              <p:cNvSpPr/>
              <p:nvPr/>
            </p:nvSpPr>
            <p:spPr>
              <a:xfrm flipH="1">
                <a:off x="4456234"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16"/>
            <p:cNvGrpSpPr/>
            <p:nvPr/>
          </p:nvGrpSpPr>
          <p:grpSpPr>
            <a:xfrm>
              <a:off x="4827588" y="4099200"/>
              <a:ext cx="231600" cy="1044300"/>
              <a:chOff x="4827588" y="4099200"/>
              <a:chExt cx="231600" cy="1044300"/>
            </a:xfrm>
          </p:grpSpPr>
          <p:sp>
            <p:nvSpPr>
              <p:cNvPr id="246" name="Google Shape;246;p16"/>
              <p:cNvSpPr/>
              <p:nvPr/>
            </p:nvSpPr>
            <p:spPr>
              <a:xfrm flipH="1">
                <a:off x="4827588"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6"/>
              <p:cNvSpPr/>
              <p:nvPr/>
            </p:nvSpPr>
            <p:spPr>
              <a:xfrm flipH="1">
                <a:off x="4827588"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6"/>
              <p:cNvSpPr/>
              <p:nvPr/>
            </p:nvSpPr>
            <p:spPr>
              <a:xfrm flipH="1">
                <a:off x="4827588"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6"/>
              <p:cNvSpPr/>
              <p:nvPr/>
            </p:nvSpPr>
            <p:spPr>
              <a:xfrm flipH="1">
                <a:off x="4827588" y="4099200"/>
                <a:ext cx="231600" cy="104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6"/>
              <p:cNvSpPr/>
              <p:nvPr/>
            </p:nvSpPr>
            <p:spPr>
              <a:xfrm flipH="1">
                <a:off x="4827588"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16"/>
            <p:cNvGrpSpPr/>
            <p:nvPr/>
          </p:nvGrpSpPr>
          <p:grpSpPr>
            <a:xfrm>
              <a:off x="5198943" y="4309200"/>
              <a:ext cx="231600" cy="834300"/>
              <a:chOff x="5198943" y="4309200"/>
              <a:chExt cx="231600" cy="834300"/>
            </a:xfrm>
          </p:grpSpPr>
          <p:sp>
            <p:nvSpPr>
              <p:cNvPr id="252" name="Google Shape;252;p16"/>
              <p:cNvSpPr/>
              <p:nvPr/>
            </p:nvSpPr>
            <p:spPr>
              <a:xfrm flipH="1">
                <a:off x="5198943"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6"/>
              <p:cNvSpPr/>
              <p:nvPr/>
            </p:nvSpPr>
            <p:spPr>
              <a:xfrm flipH="1">
                <a:off x="5198943"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6"/>
              <p:cNvSpPr/>
              <p:nvPr/>
            </p:nvSpPr>
            <p:spPr>
              <a:xfrm flipH="1">
                <a:off x="5198943"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6"/>
              <p:cNvSpPr/>
              <p:nvPr/>
            </p:nvSpPr>
            <p:spPr>
              <a:xfrm flipH="1">
                <a:off x="5198943"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16"/>
            <p:cNvGrpSpPr/>
            <p:nvPr/>
          </p:nvGrpSpPr>
          <p:grpSpPr>
            <a:xfrm>
              <a:off x="5570297" y="4518900"/>
              <a:ext cx="231600" cy="624600"/>
              <a:chOff x="5570297" y="4518900"/>
              <a:chExt cx="231600" cy="624600"/>
            </a:xfrm>
          </p:grpSpPr>
          <p:sp>
            <p:nvSpPr>
              <p:cNvPr id="257" name="Google Shape;257;p16"/>
              <p:cNvSpPr/>
              <p:nvPr/>
            </p:nvSpPr>
            <p:spPr>
              <a:xfrm flipH="1">
                <a:off x="5570297"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6"/>
              <p:cNvSpPr/>
              <p:nvPr/>
            </p:nvSpPr>
            <p:spPr>
              <a:xfrm flipH="1">
                <a:off x="5570297"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6"/>
              <p:cNvSpPr/>
              <p:nvPr/>
            </p:nvSpPr>
            <p:spPr>
              <a:xfrm flipH="1">
                <a:off x="5570297"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p16"/>
            <p:cNvGrpSpPr/>
            <p:nvPr/>
          </p:nvGrpSpPr>
          <p:grpSpPr>
            <a:xfrm>
              <a:off x="5941652" y="4309200"/>
              <a:ext cx="231600" cy="834300"/>
              <a:chOff x="5941652" y="4309200"/>
              <a:chExt cx="231600" cy="834300"/>
            </a:xfrm>
          </p:grpSpPr>
          <p:sp>
            <p:nvSpPr>
              <p:cNvPr id="261" name="Google Shape;261;p16"/>
              <p:cNvSpPr/>
              <p:nvPr/>
            </p:nvSpPr>
            <p:spPr>
              <a:xfrm flipH="1">
                <a:off x="5941652"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6"/>
              <p:cNvSpPr/>
              <p:nvPr/>
            </p:nvSpPr>
            <p:spPr>
              <a:xfrm flipH="1">
                <a:off x="5941652"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6"/>
              <p:cNvSpPr/>
              <p:nvPr/>
            </p:nvSpPr>
            <p:spPr>
              <a:xfrm flipH="1">
                <a:off x="5941652"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6"/>
              <p:cNvSpPr/>
              <p:nvPr/>
            </p:nvSpPr>
            <p:spPr>
              <a:xfrm flipH="1">
                <a:off x="5941652"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16"/>
            <p:cNvGrpSpPr/>
            <p:nvPr/>
          </p:nvGrpSpPr>
          <p:grpSpPr>
            <a:xfrm>
              <a:off x="6313006" y="4099200"/>
              <a:ext cx="231600" cy="1044300"/>
              <a:chOff x="6313006" y="4099200"/>
              <a:chExt cx="231600" cy="1044300"/>
            </a:xfrm>
          </p:grpSpPr>
          <p:sp>
            <p:nvSpPr>
              <p:cNvPr id="266" name="Google Shape;266;p16"/>
              <p:cNvSpPr/>
              <p:nvPr/>
            </p:nvSpPr>
            <p:spPr>
              <a:xfrm flipH="1">
                <a:off x="6313006"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6"/>
              <p:cNvSpPr/>
              <p:nvPr/>
            </p:nvSpPr>
            <p:spPr>
              <a:xfrm flipH="1">
                <a:off x="6313006"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6"/>
              <p:cNvSpPr/>
              <p:nvPr/>
            </p:nvSpPr>
            <p:spPr>
              <a:xfrm flipH="1">
                <a:off x="6313006"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6"/>
              <p:cNvSpPr/>
              <p:nvPr/>
            </p:nvSpPr>
            <p:spPr>
              <a:xfrm flipH="1">
                <a:off x="6313006" y="4099200"/>
                <a:ext cx="231600" cy="104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6"/>
              <p:cNvSpPr/>
              <p:nvPr/>
            </p:nvSpPr>
            <p:spPr>
              <a:xfrm flipH="1">
                <a:off x="6313006"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 name="Google Shape;271;p16"/>
            <p:cNvGrpSpPr/>
            <p:nvPr/>
          </p:nvGrpSpPr>
          <p:grpSpPr>
            <a:xfrm>
              <a:off x="6684361" y="4309200"/>
              <a:ext cx="231600" cy="834300"/>
              <a:chOff x="6684361" y="4309200"/>
              <a:chExt cx="231600" cy="834300"/>
            </a:xfrm>
          </p:grpSpPr>
          <p:sp>
            <p:nvSpPr>
              <p:cNvPr id="272" name="Google Shape;272;p16"/>
              <p:cNvSpPr/>
              <p:nvPr/>
            </p:nvSpPr>
            <p:spPr>
              <a:xfrm flipH="1">
                <a:off x="6684361"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6"/>
              <p:cNvSpPr/>
              <p:nvPr/>
            </p:nvSpPr>
            <p:spPr>
              <a:xfrm flipH="1">
                <a:off x="6684361"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6"/>
              <p:cNvSpPr/>
              <p:nvPr/>
            </p:nvSpPr>
            <p:spPr>
              <a:xfrm flipH="1">
                <a:off x="6684361"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6"/>
              <p:cNvSpPr/>
              <p:nvPr/>
            </p:nvSpPr>
            <p:spPr>
              <a:xfrm flipH="1">
                <a:off x="6684361"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 name="Google Shape;276;p16"/>
            <p:cNvGrpSpPr/>
            <p:nvPr/>
          </p:nvGrpSpPr>
          <p:grpSpPr>
            <a:xfrm>
              <a:off x="7055715" y="4518900"/>
              <a:ext cx="231600" cy="624600"/>
              <a:chOff x="7055715" y="4518900"/>
              <a:chExt cx="231600" cy="624600"/>
            </a:xfrm>
          </p:grpSpPr>
          <p:sp>
            <p:nvSpPr>
              <p:cNvPr id="277" name="Google Shape;277;p16"/>
              <p:cNvSpPr/>
              <p:nvPr/>
            </p:nvSpPr>
            <p:spPr>
              <a:xfrm flipH="1">
                <a:off x="7055715"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6"/>
              <p:cNvSpPr/>
              <p:nvPr/>
            </p:nvSpPr>
            <p:spPr>
              <a:xfrm flipH="1">
                <a:off x="7055715"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6"/>
              <p:cNvSpPr/>
              <p:nvPr/>
            </p:nvSpPr>
            <p:spPr>
              <a:xfrm flipH="1">
                <a:off x="7055715"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p16"/>
            <p:cNvGrpSpPr/>
            <p:nvPr/>
          </p:nvGrpSpPr>
          <p:grpSpPr>
            <a:xfrm>
              <a:off x="7798424" y="4099200"/>
              <a:ext cx="231600" cy="1044300"/>
              <a:chOff x="7798424" y="4099200"/>
              <a:chExt cx="231600" cy="1044300"/>
            </a:xfrm>
          </p:grpSpPr>
          <p:sp>
            <p:nvSpPr>
              <p:cNvPr id="281" name="Google Shape;281;p16"/>
              <p:cNvSpPr/>
              <p:nvPr/>
            </p:nvSpPr>
            <p:spPr>
              <a:xfrm flipH="1">
                <a:off x="7798424"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6"/>
              <p:cNvSpPr/>
              <p:nvPr/>
            </p:nvSpPr>
            <p:spPr>
              <a:xfrm flipH="1">
                <a:off x="7798424"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6"/>
              <p:cNvSpPr/>
              <p:nvPr/>
            </p:nvSpPr>
            <p:spPr>
              <a:xfrm flipH="1">
                <a:off x="7798424"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6"/>
              <p:cNvSpPr/>
              <p:nvPr/>
            </p:nvSpPr>
            <p:spPr>
              <a:xfrm flipH="1">
                <a:off x="7798424" y="4099200"/>
                <a:ext cx="231600" cy="104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6"/>
              <p:cNvSpPr/>
              <p:nvPr/>
            </p:nvSpPr>
            <p:spPr>
              <a:xfrm flipH="1">
                <a:off x="7798424"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16"/>
            <p:cNvGrpSpPr/>
            <p:nvPr/>
          </p:nvGrpSpPr>
          <p:grpSpPr>
            <a:xfrm>
              <a:off x="8169779" y="4309200"/>
              <a:ext cx="231600" cy="834300"/>
              <a:chOff x="8169779" y="4309200"/>
              <a:chExt cx="231600" cy="834300"/>
            </a:xfrm>
          </p:grpSpPr>
          <p:sp>
            <p:nvSpPr>
              <p:cNvPr id="287" name="Google Shape;287;p16"/>
              <p:cNvSpPr/>
              <p:nvPr/>
            </p:nvSpPr>
            <p:spPr>
              <a:xfrm flipH="1">
                <a:off x="8169779"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6"/>
              <p:cNvSpPr/>
              <p:nvPr/>
            </p:nvSpPr>
            <p:spPr>
              <a:xfrm flipH="1">
                <a:off x="8169779"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6"/>
              <p:cNvSpPr/>
              <p:nvPr/>
            </p:nvSpPr>
            <p:spPr>
              <a:xfrm flipH="1">
                <a:off x="8169779"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6"/>
              <p:cNvSpPr/>
              <p:nvPr/>
            </p:nvSpPr>
            <p:spPr>
              <a:xfrm flipH="1">
                <a:off x="8169779"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16"/>
            <p:cNvGrpSpPr/>
            <p:nvPr/>
          </p:nvGrpSpPr>
          <p:grpSpPr>
            <a:xfrm>
              <a:off x="7427070" y="4309200"/>
              <a:ext cx="231600" cy="834300"/>
              <a:chOff x="7427070" y="4309200"/>
              <a:chExt cx="231600" cy="834300"/>
            </a:xfrm>
          </p:grpSpPr>
          <p:sp>
            <p:nvSpPr>
              <p:cNvPr id="292" name="Google Shape;292;p16"/>
              <p:cNvSpPr/>
              <p:nvPr/>
            </p:nvSpPr>
            <p:spPr>
              <a:xfrm flipH="1">
                <a:off x="7427070"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6"/>
              <p:cNvSpPr/>
              <p:nvPr/>
            </p:nvSpPr>
            <p:spPr>
              <a:xfrm flipH="1">
                <a:off x="7427070"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6"/>
              <p:cNvSpPr/>
              <p:nvPr/>
            </p:nvSpPr>
            <p:spPr>
              <a:xfrm flipH="1">
                <a:off x="7427070"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6"/>
              <p:cNvSpPr/>
              <p:nvPr/>
            </p:nvSpPr>
            <p:spPr>
              <a:xfrm flipH="1">
                <a:off x="7427070"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 name="Google Shape;296;p16"/>
            <p:cNvGrpSpPr/>
            <p:nvPr/>
          </p:nvGrpSpPr>
          <p:grpSpPr>
            <a:xfrm>
              <a:off x="8541133" y="4518900"/>
              <a:ext cx="231600" cy="624600"/>
              <a:chOff x="8541133" y="4518900"/>
              <a:chExt cx="231600" cy="624600"/>
            </a:xfrm>
          </p:grpSpPr>
          <p:sp>
            <p:nvSpPr>
              <p:cNvPr id="297" name="Google Shape;297;p16"/>
              <p:cNvSpPr/>
              <p:nvPr/>
            </p:nvSpPr>
            <p:spPr>
              <a:xfrm flipH="1">
                <a:off x="8541133"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6"/>
              <p:cNvSpPr/>
              <p:nvPr/>
            </p:nvSpPr>
            <p:spPr>
              <a:xfrm flipH="1">
                <a:off x="8541133"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6"/>
              <p:cNvSpPr/>
              <p:nvPr/>
            </p:nvSpPr>
            <p:spPr>
              <a:xfrm flipH="1">
                <a:off x="8541133"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 name="Google Shape;300;p16"/>
            <p:cNvGrpSpPr/>
            <p:nvPr/>
          </p:nvGrpSpPr>
          <p:grpSpPr>
            <a:xfrm>
              <a:off x="8912488" y="4309200"/>
              <a:ext cx="231600" cy="834300"/>
              <a:chOff x="8912488" y="4309200"/>
              <a:chExt cx="231600" cy="834300"/>
            </a:xfrm>
          </p:grpSpPr>
          <p:sp>
            <p:nvSpPr>
              <p:cNvPr id="301" name="Google Shape;301;p16"/>
              <p:cNvSpPr/>
              <p:nvPr/>
            </p:nvSpPr>
            <p:spPr>
              <a:xfrm flipH="1">
                <a:off x="8912488" y="4728600"/>
                <a:ext cx="231600" cy="4149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6"/>
              <p:cNvSpPr/>
              <p:nvPr/>
            </p:nvSpPr>
            <p:spPr>
              <a:xfrm flipH="1">
                <a:off x="8912488" y="4309200"/>
                <a:ext cx="231600" cy="8343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6"/>
              <p:cNvSpPr/>
              <p:nvPr/>
            </p:nvSpPr>
            <p:spPr>
              <a:xfrm flipH="1">
                <a:off x="8912488" y="4518900"/>
                <a:ext cx="231600" cy="6246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6"/>
              <p:cNvSpPr/>
              <p:nvPr/>
            </p:nvSpPr>
            <p:spPr>
              <a:xfrm flipH="1">
                <a:off x="8912488" y="4938300"/>
                <a:ext cx="231600" cy="2052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5" name="Google Shape;305;p16"/>
          <p:cNvSpPr txBox="1"/>
          <p:nvPr>
            <p:ph hasCustomPrompt="1" type="title"/>
          </p:nvPr>
        </p:nvSpPr>
        <p:spPr>
          <a:xfrm>
            <a:off x="1851500" y="1030300"/>
            <a:ext cx="8489100" cy="2484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10700"/>
              <a:buNone/>
              <a:defRPr sz="10700">
                <a:solidFill>
                  <a:schemeClr val="lt1"/>
                </a:solidFill>
              </a:defRPr>
            </a:lvl1pPr>
            <a:lvl2pPr lvl="1" algn="ctr">
              <a:lnSpc>
                <a:spcPct val="100000"/>
              </a:lnSpc>
              <a:spcBef>
                <a:spcPts val="0"/>
              </a:spcBef>
              <a:spcAft>
                <a:spcPts val="0"/>
              </a:spcAft>
              <a:buClr>
                <a:schemeClr val="lt1"/>
              </a:buClr>
              <a:buSzPts val="10700"/>
              <a:buNone/>
              <a:defRPr sz="10700">
                <a:solidFill>
                  <a:schemeClr val="lt1"/>
                </a:solidFill>
              </a:defRPr>
            </a:lvl2pPr>
            <a:lvl3pPr lvl="2" algn="ctr">
              <a:lnSpc>
                <a:spcPct val="100000"/>
              </a:lnSpc>
              <a:spcBef>
                <a:spcPts val="0"/>
              </a:spcBef>
              <a:spcAft>
                <a:spcPts val="0"/>
              </a:spcAft>
              <a:buClr>
                <a:schemeClr val="lt1"/>
              </a:buClr>
              <a:buSzPts val="10700"/>
              <a:buNone/>
              <a:defRPr sz="10700">
                <a:solidFill>
                  <a:schemeClr val="lt1"/>
                </a:solidFill>
              </a:defRPr>
            </a:lvl3pPr>
            <a:lvl4pPr lvl="3" algn="ctr">
              <a:lnSpc>
                <a:spcPct val="100000"/>
              </a:lnSpc>
              <a:spcBef>
                <a:spcPts val="0"/>
              </a:spcBef>
              <a:spcAft>
                <a:spcPts val="0"/>
              </a:spcAft>
              <a:buClr>
                <a:schemeClr val="lt1"/>
              </a:buClr>
              <a:buSzPts val="10700"/>
              <a:buNone/>
              <a:defRPr sz="10700">
                <a:solidFill>
                  <a:schemeClr val="lt1"/>
                </a:solidFill>
              </a:defRPr>
            </a:lvl4pPr>
            <a:lvl5pPr lvl="4" algn="ctr">
              <a:lnSpc>
                <a:spcPct val="100000"/>
              </a:lnSpc>
              <a:spcBef>
                <a:spcPts val="0"/>
              </a:spcBef>
              <a:spcAft>
                <a:spcPts val="0"/>
              </a:spcAft>
              <a:buClr>
                <a:schemeClr val="lt1"/>
              </a:buClr>
              <a:buSzPts val="10700"/>
              <a:buNone/>
              <a:defRPr sz="10700">
                <a:solidFill>
                  <a:schemeClr val="lt1"/>
                </a:solidFill>
              </a:defRPr>
            </a:lvl5pPr>
            <a:lvl6pPr lvl="5" algn="ctr">
              <a:lnSpc>
                <a:spcPct val="100000"/>
              </a:lnSpc>
              <a:spcBef>
                <a:spcPts val="0"/>
              </a:spcBef>
              <a:spcAft>
                <a:spcPts val="0"/>
              </a:spcAft>
              <a:buClr>
                <a:schemeClr val="lt1"/>
              </a:buClr>
              <a:buSzPts val="10700"/>
              <a:buNone/>
              <a:defRPr sz="10700">
                <a:solidFill>
                  <a:schemeClr val="lt1"/>
                </a:solidFill>
              </a:defRPr>
            </a:lvl6pPr>
            <a:lvl7pPr lvl="6" algn="ctr">
              <a:lnSpc>
                <a:spcPct val="100000"/>
              </a:lnSpc>
              <a:spcBef>
                <a:spcPts val="0"/>
              </a:spcBef>
              <a:spcAft>
                <a:spcPts val="0"/>
              </a:spcAft>
              <a:buClr>
                <a:schemeClr val="lt1"/>
              </a:buClr>
              <a:buSzPts val="10700"/>
              <a:buNone/>
              <a:defRPr sz="10700">
                <a:solidFill>
                  <a:schemeClr val="lt1"/>
                </a:solidFill>
              </a:defRPr>
            </a:lvl7pPr>
            <a:lvl8pPr lvl="7" algn="ctr">
              <a:lnSpc>
                <a:spcPct val="100000"/>
              </a:lnSpc>
              <a:spcBef>
                <a:spcPts val="0"/>
              </a:spcBef>
              <a:spcAft>
                <a:spcPts val="0"/>
              </a:spcAft>
              <a:buClr>
                <a:schemeClr val="lt1"/>
              </a:buClr>
              <a:buSzPts val="10700"/>
              <a:buNone/>
              <a:defRPr sz="10700">
                <a:solidFill>
                  <a:schemeClr val="lt1"/>
                </a:solidFill>
              </a:defRPr>
            </a:lvl8pPr>
            <a:lvl9pPr lvl="8" algn="ctr">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306" name="Google Shape;306;p16"/>
          <p:cNvSpPr txBox="1"/>
          <p:nvPr>
            <p:ph idx="1" type="body"/>
          </p:nvPr>
        </p:nvSpPr>
        <p:spPr>
          <a:xfrm>
            <a:off x="1851500" y="3616400"/>
            <a:ext cx="8489100" cy="1481700"/>
          </a:xfrm>
          <a:prstGeom prst="rect">
            <a:avLst/>
          </a:prstGeom>
          <a:noFill/>
          <a:ln>
            <a:noFill/>
          </a:ln>
        </p:spPr>
        <p:txBody>
          <a:bodyPr anchorCtr="0" anchor="t" bIns="121900" lIns="121900" spcFirstLastPara="1" rIns="121900" wrap="square" tIns="121900">
            <a:noAutofit/>
          </a:bodyPr>
          <a:lstStyle>
            <a:lvl1pPr indent="-336550" lvl="0" marL="457200" algn="ctr">
              <a:lnSpc>
                <a:spcPct val="115000"/>
              </a:lnSpc>
              <a:spcBef>
                <a:spcPts val="0"/>
              </a:spcBef>
              <a:spcAft>
                <a:spcPts val="0"/>
              </a:spcAft>
              <a:buClr>
                <a:schemeClr val="lt1"/>
              </a:buClr>
              <a:buSzPts val="1700"/>
              <a:buChar char="●"/>
              <a:defRPr>
                <a:solidFill>
                  <a:schemeClr val="lt1"/>
                </a:solidFill>
              </a:defRPr>
            </a:lvl1pPr>
            <a:lvl2pPr indent="-323850" lvl="1" marL="914400" algn="ctr">
              <a:lnSpc>
                <a:spcPct val="115000"/>
              </a:lnSpc>
              <a:spcBef>
                <a:spcPts val="2100"/>
              </a:spcBef>
              <a:spcAft>
                <a:spcPts val="0"/>
              </a:spcAft>
              <a:buClr>
                <a:schemeClr val="lt1"/>
              </a:buClr>
              <a:buSzPts val="1500"/>
              <a:buChar char="○"/>
              <a:defRPr>
                <a:solidFill>
                  <a:schemeClr val="lt1"/>
                </a:solidFill>
              </a:defRPr>
            </a:lvl2pPr>
            <a:lvl3pPr indent="-323850" lvl="2" marL="1371600" algn="ctr">
              <a:lnSpc>
                <a:spcPct val="115000"/>
              </a:lnSpc>
              <a:spcBef>
                <a:spcPts val="2100"/>
              </a:spcBef>
              <a:spcAft>
                <a:spcPts val="0"/>
              </a:spcAft>
              <a:buClr>
                <a:schemeClr val="lt1"/>
              </a:buClr>
              <a:buSzPts val="1500"/>
              <a:buChar char="■"/>
              <a:defRPr>
                <a:solidFill>
                  <a:schemeClr val="lt1"/>
                </a:solidFill>
              </a:defRPr>
            </a:lvl3pPr>
            <a:lvl4pPr indent="-323850" lvl="3" marL="1828800" algn="ctr">
              <a:lnSpc>
                <a:spcPct val="115000"/>
              </a:lnSpc>
              <a:spcBef>
                <a:spcPts val="2100"/>
              </a:spcBef>
              <a:spcAft>
                <a:spcPts val="0"/>
              </a:spcAft>
              <a:buClr>
                <a:schemeClr val="lt1"/>
              </a:buClr>
              <a:buSzPts val="1500"/>
              <a:buChar char="●"/>
              <a:defRPr>
                <a:solidFill>
                  <a:schemeClr val="lt1"/>
                </a:solidFill>
              </a:defRPr>
            </a:lvl4pPr>
            <a:lvl5pPr indent="-323850" lvl="4" marL="2286000" algn="ctr">
              <a:lnSpc>
                <a:spcPct val="115000"/>
              </a:lnSpc>
              <a:spcBef>
                <a:spcPts val="2100"/>
              </a:spcBef>
              <a:spcAft>
                <a:spcPts val="0"/>
              </a:spcAft>
              <a:buClr>
                <a:schemeClr val="lt1"/>
              </a:buClr>
              <a:buSzPts val="1500"/>
              <a:buChar char="○"/>
              <a:defRPr>
                <a:solidFill>
                  <a:schemeClr val="lt1"/>
                </a:solidFill>
              </a:defRPr>
            </a:lvl5pPr>
            <a:lvl6pPr indent="-323850" lvl="5" marL="2743200" algn="ctr">
              <a:lnSpc>
                <a:spcPct val="115000"/>
              </a:lnSpc>
              <a:spcBef>
                <a:spcPts val="2100"/>
              </a:spcBef>
              <a:spcAft>
                <a:spcPts val="0"/>
              </a:spcAft>
              <a:buClr>
                <a:schemeClr val="lt1"/>
              </a:buClr>
              <a:buSzPts val="1500"/>
              <a:buChar char="■"/>
              <a:defRPr>
                <a:solidFill>
                  <a:schemeClr val="lt1"/>
                </a:solidFill>
              </a:defRPr>
            </a:lvl6pPr>
            <a:lvl7pPr indent="-323850" lvl="6" marL="3200400" algn="ctr">
              <a:lnSpc>
                <a:spcPct val="115000"/>
              </a:lnSpc>
              <a:spcBef>
                <a:spcPts val="2100"/>
              </a:spcBef>
              <a:spcAft>
                <a:spcPts val="0"/>
              </a:spcAft>
              <a:buClr>
                <a:schemeClr val="lt1"/>
              </a:buClr>
              <a:buSzPts val="1500"/>
              <a:buChar char="●"/>
              <a:defRPr>
                <a:solidFill>
                  <a:schemeClr val="lt1"/>
                </a:solidFill>
              </a:defRPr>
            </a:lvl7pPr>
            <a:lvl8pPr indent="-323850" lvl="7" marL="3657600" algn="ctr">
              <a:lnSpc>
                <a:spcPct val="115000"/>
              </a:lnSpc>
              <a:spcBef>
                <a:spcPts val="2100"/>
              </a:spcBef>
              <a:spcAft>
                <a:spcPts val="0"/>
              </a:spcAft>
              <a:buClr>
                <a:schemeClr val="lt1"/>
              </a:buClr>
              <a:buSzPts val="1500"/>
              <a:buChar char="○"/>
              <a:defRPr>
                <a:solidFill>
                  <a:schemeClr val="lt1"/>
                </a:solidFill>
              </a:defRPr>
            </a:lvl8pPr>
            <a:lvl9pPr indent="-323850" lvl="8" marL="4114800" algn="ctr">
              <a:lnSpc>
                <a:spcPct val="115000"/>
              </a:lnSpc>
              <a:spcBef>
                <a:spcPts val="2100"/>
              </a:spcBef>
              <a:spcAft>
                <a:spcPts val="2100"/>
              </a:spcAft>
              <a:buClr>
                <a:schemeClr val="lt1"/>
              </a:buClr>
              <a:buSzPts val="1500"/>
              <a:buChar char="■"/>
              <a:defRPr>
                <a:solidFill>
                  <a:schemeClr val="lt1"/>
                </a:solidFill>
              </a:defRPr>
            </a:lvl9pPr>
          </a:lstStyle>
          <a:p/>
        </p:txBody>
      </p:sp>
      <p:sp>
        <p:nvSpPr>
          <p:cNvPr id="307" name="Google Shape;307;p16"/>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hoto 2">
  <p:cSld name="Content Photo 2">
    <p:spTree>
      <p:nvGrpSpPr>
        <p:cNvPr id="19" name="Shape 19"/>
        <p:cNvGrpSpPr/>
        <p:nvPr/>
      </p:nvGrpSpPr>
      <p:grpSpPr>
        <a:xfrm>
          <a:off x="0" y="0"/>
          <a:ext cx="0" cy="0"/>
          <a:chOff x="0" y="0"/>
          <a:chExt cx="0" cy="0"/>
        </a:xfrm>
      </p:grpSpPr>
      <p:sp>
        <p:nvSpPr>
          <p:cNvPr id="20" name="Google Shape;20;p3"/>
          <p:cNvSpPr/>
          <p:nvPr>
            <p:ph idx="2" type="pic"/>
          </p:nvPr>
        </p:nvSpPr>
        <p:spPr>
          <a:xfrm>
            <a:off x="6282692" y="432000"/>
            <a:ext cx="5511900" cy="5760000"/>
          </a:xfrm>
          <a:prstGeom prst="rect">
            <a:avLst/>
          </a:prstGeom>
          <a:no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200"/>
              <a:buFont typeface="Arial"/>
              <a:buNone/>
              <a:defRPr b="0" i="1" sz="12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type="title"/>
          </p:nvPr>
        </p:nvSpPr>
        <p:spPr>
          <a:xfrm>
            <a:off x="432000" y="432000"/>
            <a:ext cx="5472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2" name="Google Shape;22;p3"/>
          <p:cNvSpPr txBox="1"/>
          <p:nvPr>
            <p:ph idx="1" type="body"/>
          </p:nvPr>
        </p:nvSpPr>
        <p:spPr>
          <a:xfrm>
            <a:off x="431801" y="1008000"/>
            <a:ext cx="54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2100"/>
              </a:spcBef>
              <a:spcAft>
                <a:spcPts val="0"/>
              </a:spcAft>
              <a:buClr>
                <a:srgbClr val="3F3F3F"/>
              </a:buClr>
              <a:buSzPts val="1600"/>
              <a:buNone/>
              <a:defRPr/>
            </a:lvl2pPr>
            <a:lvl3pPr indent="-228600" lvl="2" marL="1371600" algn="l">
              <a:lnSpc>
                <a:spcPct val="90000"/>
              </a:lnSpc>
              <a:spcBef>
                <a:spcPts val="2100"/>
              </a:spcBef>
              <a:spcAft>
                <a:spcPts val="0"/>
              </a:spcAft>
              <a:buClr>
                <a:srgbClr val="3F3F3F"/>
              </a:buClr>
              <a:buSzPts val="1400"/>
              <a:buNone/>
              <a:defRPr/>
            </a:lvl3pPr>
            <a:lvl4pPr indent="-228600" lvl="3" marL="1828800" algn="l">
              <a:lnSpc>
                <a:spcPct val="90000"/>
              </a:lnSpc>
              <a:spcBef>
                <a:spcPts val="2100"/>
              </a:spcBef>
              <a:spcAft>
                <a:spcPts val="0"/>
              </a:spcAft>
              <a:buClr>
                <a:srgbClr val="3F3F3F"/>
              </a:buClr>
              <a:buSzPts val="1400"/>
              <a:buNone/>
              <a:defRPr/>
            </a:lvl4pPr>
            <a:lvl5pPr indent="-228600" lvl="4" marL="2286000" algn="l">
              <a:lnSpc>
                <a:spcPct val="90000"/>
              </a:lnSpc>
              <a:spcBef>
                <a:spcPts val="2100"/>
              </a:spcBef>
              <a:spcAft>
                <a:spcPts val="0"/>
              </a:spcAft>
              <a:buClr>
                <a:srgbClr val="3F3F3F"/>
              </a:buClr>
              <a:buSzPts val="1400"/>
              <a:buNone/>
              <a:defRPr/>
            </a:lvl5pPr>
            <a:lvl6pPr indent="-342900" lvl="5" marL="2743200" algn="l">
              <a:lnSpc>
                <a:spcPct val="90000"/>
              </a:lnSpc>
              <a:spcBef>
                <a:spcPts val="21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23" name="Google Shape;23;p3"/>
          <p:cNvSpPr txBox="1"/>
          <p:nvPr>
            <p:ph idx="3" type="body"/>
          </p:nvPr>
        </p:nvSpPr>
        <p:spPr>
          <a:xfrm>
            <a:off x="432000" y="1511566"/>
            <a:ext cx="5472000" cy="46803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2100"/>
              </a:spcBef>
              <a:spcAft>
                <a:spcPts val="0"/>
              </a:spcAft>
              <a:buClr>
                <a:srgbClr val="3F3F3F"/>
              </a:buClr>
              <a:buSzPts val="1600"/>
              <a:buChar char="○"/>
              <a:defRPr>
                <a:solidFill>
                  <a:srgbClr val="3F3F3F"/>
                </a:solidFill>
              </a:defRPr>
            </a:lvl2pPr>
            <a:lvl3pPr indent="-317500" lvl="2" marL="1371600" algn="l">
              <a:lnSpc>
                <a:spcPct val="90000"/>
              </a:lnSpc>
              <a:spcBef>
                <a:spcPts val="2100"/>
              </a:spcBef>
              <a:spcAft>
                <a:spcPts val="0"/>
              </a:spcAft>
              <a:buClr>
                <a:srgbClr val="3F3F3F"/>
              </a:buClr>
              <a:buSzPts val="1400"/>
              <a:buChar char="■"/>
              <a:defRPr>
                <a:solidFill>
                  <a:srgbClr val="3F3F3F"/>
                </a:solidFill>
              </a:defRPr>
            </a:lvl3pPr>
            <a:lvl4pPr indent="-317500" lvl="3" marL="1828800" algn="l">
              <a:lnSpc>
                <a:spcPct val="90000"/>
              </a:lnSpc>
              <a:spcBef>
                <a:spcPts val="2100"/>
              </a:spcBef>
              <a:spcAft>
                <a:spcPts val="0"/>
              </a:spcAft>
              <a:buClr>
                <a:srgbClr val="3F3F3F"/>
              </a:buClr>
              <a:buSzPts val="1400"/>
              <a:buChar char="●"/>
              <a:defRPr>
                <a:solidFill>
                  <a:srgbClr val="3F3F3F"/>
                </a:solidFill>
              </a:defRPr>
            </a:lvl4pPr>
            <a:lvl5pPr indent="-317500" lvl="4" marL="2286000" algn="l">
              <a:lnSpc>
                <a:spcPct val="90000"/>
              </a:lnSpc>
              <a:spcBef>
                <a:spcPts val="2100"/>
              </a:spcBef>
              <a:spcAft>
                <a:spcPts val="0"/>
              </a:spcAft>
              <a:buClr>
                <a:srgbClr val="3F3F3F"/>
              </a:buClr>
              <a:buSzPts val="1400"/>
              <a:buChar char="○"/>
              <a:defRPr>
                <a:solidFill>
                  <a:srgbClr val="3F3F3F"/>
                </a:solidFill>
              </a:defRPr>
            </a:lvl5pPr>
            <a:lvl6pPr indent="-342900" lvl="5" marL="2743200" algn="l">
              <a:lnSpc>
                <a:spcPct val="90000"/>
              </a:lnSpc>
              <a:spcBef>
                <a:spcPts val="21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24" name="Google Shape;24;p3"/>
          <p:cNvSpPr txBox="1"/>
          <p:nvPr>
            <p:ph idx="11" type="ftr"/>
          </p:nvPr>
        </p:nvSpPr>
        <p:spPr>
          <a:xfrm>
            <a:off x="432000" y="6361483"/>
            <a:ext cx="5484900" cy="201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3"/>
          <p:cNvSpPr/>
          <p:nvPr>
            <p:ph idx="12" type="sldNum"/>
          </p:nvPr>
        </p:nvSpPr>
        <p:spPr>
          <a:xfrm>
            <a:off x="11727656" y="6277243"/>
            <a:ext cx="464400" cy="400200"/>
          </a:xfrm>
          <a:prstGeom prst="roundRect">
            <a:avLst>
              <a:gd fmla="val 9526" name="adj"/>
            </a:avLst>
          </a:prstGeom>
          <a:gradFill>
            <a:gsLst>
              <a:gs pos="0">
                <a:srgbClr val="3F3F3F"/>
              </a:gs>
              <a:gs pos="20000">
                <a:srgbClr val="3F3F3F"/>
              </a:gs>
              <a:gs pos="82000">
                <a:schemeClr val="dk1"/>
              </a:gs>
              <a:gs pos="100000">
                <a:schemeClr val="dk1"/>
              </a:gs>
            </a:gsLst>
            <a:lin ang="3000122" scaled="0"/>
          </a:gra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showMasterSp="0">
  <p:cSld name="Thank You Slide">
    <p:spTree>
      <p:nvGrpSpPr>
        <p:cNvPr id="26" name="Shape 26"/>
        <p:cNvGrpSpPr/>
        <p:nvPr/>
      </p:nvGrpSpPr>
      <p:grpSpPr>
        <a:xfrm>
          <a:off x="0" y="0"/>
          <a:ext cx="0" cy="0"/>
          <a:chOff x="0" y="0"/>
          <a:chExt cx="0" cy="0"/>
        </a:xfrm>
      </p:grpSpPr>
      <p:sp>
        <p:nvSpPr>
          <p:cNvPr id="27" name="Google Shape;27;p4"/>
          <p:cNvSpPr/>
          <p:nvPr/>
        </p:nvSpPr>
        <p:spPr>
          <a:xfrm>
            <a:off x="11793520" y="0"/>
            <a:ext cx="352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rot="5400000">
            <a:off x="8740199" y="3406203"/>
            <a:ext cx="6858000" cy="4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 name="Google Shape;29;p4"/>
          <p:cNvSpPr/>
          <p:nvPr>
            <p:ph idx="2" type="pic"/>
          </p:nvPr>
        </p:nvSpPr>
        <p:spPr>
          <a:xfrm>
            <a:off x="1" y="0"/>
            <a:ext cx="10655400" cy="6858000"/>
          </a:xfrm>
          <a:prstGeom prst="rect">
            <a:avLst/>
          </a:prstGeom>
          <a:solidFill>
            <a:srgbClr val="F2F2F2"/>
          </a:solidFill>
          <a:ln>
            <a:noFill/>
          </a:ln>
        </p:spPr>
        <p:txBody>
          <a:bodyPr anchorCtr="0" anchor="t" bIns="0" lIns="0" spcFirstLastPara="1" rIns="0" wrap="square" tIns="2160000">
            <a:noAutofit/>
          </a:bodyPr>
          <a:lstStyle>
            <a:lvl1pPr lvl="0" marR="0" rtl="0" algn="ctr">
              <a:lnSpc>
                <a:spcPct val="90000"/>
              </a:lnSpc>
              <a:spcBef>
                <a:spcPts val="1000"/>
              </a:spcBef>
              <a:spcAft>
                <a:spcPts val="0"/>
              </a:spcAft>
              <a:buClr>
                <a:srgbClr val="3F3F3F"/>
              </a:buClr>
              <a:buSzPts val="1200"/>
              <a:buFont typeface="Arial"/>
              <a:buNone/>
              <a:defRPr b="0" i="1" sz="12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4"/>
          <p:cNvSpPr/>
          <p:nvPr>
            <p:ph type="ctrTitle"/>
          </p:nvPr>
        </p:nvSpPr>
        <p:spPr>
          <a:xfrm>
            <a:off x="7425293" y="2834640"/>
            <a:ext cx="4459800" cy="2720400"/>
          </a:xfrm>
          <a:prstGeom prst="roundRect">
            <a:avLst>
              <a:gd fmla="val 2139" name="adj"/>
            </a:avLst>
          </a:prstGeom>
          <a:gradFill>
            <a:gsLst>
              <a:gs pos="0">
                <a:srgbClr val="3F3F3F"/>
              </a:gs>
              <a:gs pos="100000">
                <a:srgbClr val="0C0C0C"/>
              </a:gs>
            </a:gsLst>
            <a:lin ang="10800025" scaled="0"/>
          </a:gradFill>
          <a:ln cap="flat" cmpd="sng" w="9525">
            <a:solidFill>
              <a:srgbClr val="7F7F7F"/>
            </a:solidFill>
            <a:prstDash val="solid"/>
            <a:round/>
            <a:headEnd len="sm" w="sm" type="none"/>
            <a:tailEnd len="sm" w="sm" type="none"/>
          </a:ln>
        </p:spPr>
        <p:txBody>
          <a:bodyPr anchorCtr="0" anchor="t" bIns="180000" lIns="180000" spcFirstLastPara="1" rIns="180000" wrap="square" tIns="288000">
            <a:noAutofit/>
          </a:bodyPr>
          <a:lstStyle>
            <a:lvl1pPr lvl="0" algn="l">
              <a:lnSpc>
                <a:spcPct val="80000"/>
              </a:lnSpc>
              <a:spcBef>
                <a:spcPts val="0"/>
              </a:spcBef>
              <a:spcAft>
                <a:spcPts val="0"/>
              </a:spcAft>
              <a:buClr>
                <a:srgbClr val="F2F2F2"/>
              </a:buClr>
              <a:buSzPts val="5000"/>
              <a:buFont typeface="Corbel"/>
              <a:buNone/>
              <a:defRPr b="1" sz="5000">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1" name="Google Shape;31;p4"/>
          <p:cNvSpPr txBox="1"/>
          <p:nvPr>
            <p:ph idx="1" type="body"/>
          </p:nvPr>
        </p:nvSpPr>
        <p:spPr>
          <a:xfrm>
            <a:off x="8034849" y="3859066"/>
            <a:ext cx="3521400" cy="28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F2F2F2"/>
              </a:buClr>
              <a:buSzPts val="1800"/>
              <a:buNone/>
              <a:defRPr>
                <a:solidFill>
                  <a:srgbClr val="F2F2F2"/>
                </a:solidFill>
              </a:defRPr>
            </a:lvl1pPr>
            <a:lvl2pPr indent="-228600" lvl="1" marL="914400" algn="l">
              <a:lnSpc>
                <a:spcPct val="90000"/>
              </a:lnSpc>
              <a:spcBef>
                <a:spcPts val="2100"/>
              </a:spcBef>
              <a:spcAft>
                <a:spcPts val="0"/>
              </a:spcAft>
              <a:buClr>
                <a:srgbClr val="3F3F3F"/>
              </a:buClr>
              <a:buSzPts val="1600"/>
              <a:buNone/>
              <a:defRPr/>
            </a:lvl2pPr>
            <a:lvl3pPr indent="-228600" lvl="2" marL="1371600" algn="l">
              <a:lnSpc>
                <a:spcPct val="90000"/>
              </a:lnSpc>
              <a:spcBef>
                <a:spcPts val="2100"/>
              </a:spcBef>
              <a:spcAft>
                <a:spcPts val="0"/>
              </a:spcAft>
              <a:buClr>
                <a:srgbClr val="3F3F3F"/>
              </a:buClr>
              <a:buSzPts val="1400"/>
              <a:buNone/>
              <a:defRPr/>
            </a:lvl3pPr>
            <a:lvl4pPr indent="-228600" lvl="3" marL="1828800" algn="l">
              <a:lnSpc>
                <a:spcPct val="90000"/>
              </a:lnSpc>
              <a:spcBef>
                <a:spcPts val="2100"/>
              </a:spcBef>
              <a:spcAft>
                <a:spcPts val="0"/>
              </a:spcAft>
              <a:buClr>
                <a:srgbClr val="3F3F3F"/>
              </a:buClr>
              <a:buSzPts val="1400"/>
              <a:buNone/>
              <a:defRPr/>
            </a:lvl4pPr>
            <a:lvl5pPr indent="-228600" lvl="4" marL="2286000" algn="l">
              <a:lnSpc>
                <a:spcPct val="90000"/>
              </a:lnSpc>
              <a:spcBef>
                <a:spcPts val="2100"/>
              </a:spcBef>
              <a:spcAft>
                <a:spcPts val="0"/>
              </a:spcAft>
              <a:buClr>
                <a:srgbClr val="3F3F3F"/>
              </a:buClr>
              <a:buSzPts val="1400"/>
              <a:buNone/>
              <a:defRPr/>
            </a:lvl5pPr>
            <a:lvl6pPr indent="-342900" lvl="5" marL="2743200" algn="l">
              <a:lnSpc>
                <a:spcPct val="90000"/>
              </a:lnSpc>
              <a:spcBef>
                <a:spcPts val="21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32" name="Google Shape;32;p4"/>
          <p:cNvSpPr txBox="1"/>
          <p:nvPr>
            <p:ph idx="3" type="body"/>
          </p:nvPr>
        </p:nvSpPr>
        <p:spPr>
          <a:xfrm>
            <a:off x="8034849" y="4220189"/>
            <a:ext cx="3521400" cy="28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F2F2F2"/>
              </a:buClr>
              <a:buSzPts val="1800"/>
              <a:buNone/>
              <a:defRPr>
                <a:solidFill>
                  <a:srgbClr val="F2F2F2"/>
                </a:solidFill>
              </a:defRPr>
            </a:lvl1pPr>
            <a:lvl2pPr indent="-228600" lvl="1" marL="914400" algn="l">
              <a:lnSpc>
                <a:spcPct val="90000"/>
              </a:lnSpc>
              <a:spcBef>
                <a:spcPts val="2100"/>
              </a:spcBef>
              <a:spcAft>
                <a:spcPts val="0"/>
              </a:spcAft>
              <a:buClr>
                <a:srgbClr val="3F3F3F"/>
              </a:buClr>
              <a:buSzPts val="1600"/>
              <a:buNone/>
              <a:defRPr/>
            </a:lvl2pPr>
            <a:lvl3pPr indent="-228600" lvl="2" marL="1371600" algn="l">
              <a:lnSpc>
                <a:spcPct val="90000"/>
              </a:lnSpc>
              <a:spcBef>
                <a:spcPts val="2100"/>
              </a:spcBef>
              <a:spcAft>
                <a:spcPts val="0"/>
              </a:spcAft>
              <a:buClr>
                <a:srgbClr val="3F3F3F"/>
              </a:buClr>
              <a:buSzPts val="1400"/>
              <a:buNone/>
              <a:defRPr/>
            </a:lvl3pPr>
            <a:lvl4pPr indent="-228600" lvl="3" marL="1828800" algn="l">
              <a:lnSpc>
                <a:spcPct val="90000"/>
              </a:lnSpc>
              <a:spcBef>
                <a:spcPts val="2100"/>
              </a:spcBef>
              <a:spcAft>
                <a:spcPts val="0"/>
              </a:spcAft>
              <a:buClr>
                <a:srgbClr val="3F3F3F"/>
              </a:buClr>
              <a:buSzPts val="1400"/>
              <a:buNone/>
              <a:defRPr/>
            </a:lvl4pPr>
            <a:lvl5pPr indent="-228600" lvl="4" marL="2286000" algn="l">
              <a:lnSpc>
                <a:spcPct val="90000"/>
              </a:lnSpc>
              <a:spcBef>
                <a:spcPts val="2100"/>
              </a:spcBef>
              <a:spcAft>
                <a:spcPts val="0"/>
              </a:spcAft>
              <a:buClr>
                <a:srgbClr val="3F3F3F"/>
              </a:buClr>
              <a:buSzPts val="1400"/>
              <a:buNone/>
              <a:defRPr/>
            </a:lvl5pPr>
            <a:lvl6pPr indent="-342900" lvl="5" marL="2743200" algn="l">
              <a:lnSpc>
                <a:spcPct val="90000"/>
              </a:lnSpc>
              <a:spcBef>
                <a:spcPts val="21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33" name="Google Shape;33;p4"/>
          <p:cNvSpPr txBox="1"/>
          <p:nvPr>
            <p:ph idx="4" type="body"/>
          </p:nvPr>
        </p:nvSpPr>
        <p:spPr>
          <a:xfrm>
            <a:off x="8034849" y="4581312"/>
            <a:ext cx="3521400" cy="28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F2F2F2"/>
              </a:buClr>
              <a:buSzPts val="1800"/>
              <a:buNone/>
              <a:defRPr>
                <a:solidFill>
                  <a:srgbClr val="F2F2F2"/>
                </a:solidFill>
              </a:defRPr>
            </a:lvl1pPr>
            <a:lvl2pPr indent="-228600" lvl="1" marL="914400" algn="l">
              <a:lnSpc>
                <a:spcPct val="90000"/>
              </a:lnSpc>
              <a:spcBef>
                <a:spcPts val="2100"/>
              </a:spcBef>
              <a:spcAft>
                <a:spcPts val="0"/>
              </a:spcAft>
              <a:buClr>
                <a:srgbClr val="3F3F3F"/>
              </a:buClr>
              <a:buSzPts val="1600"/>
              <a:buNone/>
              <a:defRPr/>
            </a:lvl2pPr>
            <a:lvl3pPr indent="-228600" lvl="2" marL="1371600" algn="l">
              <a:lnSpc>
                <a:spcPct val="90000"/>
              </a:lnSpc>
              <a:spcBef>
                <a:spcPts val="2100"/>
              </a:spcBef>
              <a:spcAft>
                <a:spcPts val="0"/>
              </a:spcAft>
              <a:buClr>
                <a:srgbClr val="3F3F3F"/>
              </a:buClr>
              <a:buSzPts val="1400"/>
              <a:buNone/>
              <a:defRPr/>
            </a:lvl3pPr>
            <a:lvl4pPr indent="-228600" lvl="3" marL="1828800" algn="l">
              <a:lnSpc>
                <a:spcPct val="90000"/>
              </a:lnSpc>
              <a:spcBef>
                <a:spcPts val="2100"/>
              </a:spcBef>
              <a:spcAft>
                <a:spcPts val="0"/>
              </a:spcAft>
              <a:buClr>
                <a:srgbClr val="3F3F3F"/>
              </a:buClr>
              <a:buSzPts val="1400"/>
              <a:buNone/>
              <a:defRPr/>
            </a:lvl4pPr>
            <a:lvl5pPr indent="-228600" lvl="4" marL="2286000" algn="l">
              <a:lnSpc>
                <a:spcPct val="90000"/>
              </a:lnSpc>
              <a:spcBef>
                <a:spcPts val="2100"/>
              </a:spcBef>
              <a:spcAft>
                <a:spcPts val="0"/>
              </a:spcAft>
              <a:buClr>
                <a:srgbClr val="3F3F3F"/>
              </a:buClr>
              <a:buSzPts val="1400"/>
              <a:buNone/>
              <a:defRPr/>
            </a:lvl5pPr>
            <a:lvl6pPr indent="-342900" lvl="5" marL="2743200" algn="l">
              <a:lnSpc>
                <a:spcPct val="90000"/>
              </a:lnSpc>
              <a:spcBef>
                <a:spcPts val="21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34" name="Google Shape;34;p4"/>
          <p:cNvSpPr txBox="1"/>
          <p:nvPr>
            <p:ph idx="5" type="body"/>
          </p:nvPr>
        </p:nvSpPr>
        <p:spPr>
          <a:xfrm>
            <a:off x="8034849" y="4942435"/>
            <a:ext cx="3521400" cy="28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F2F2F2"/>
              </a:buClr>
              <a:buSzPts val="1800"/>
              <a:buNone/>
              <a:defRPr>
                <a:solidFill>
                  <a:srgbClr val="F2F2F2"/>
                </a:solidFill>
              </a:defRPr>
            </a:lvl1pPr>
            <a:lvl2pPr indent="-228600" lvl="1" marL="914400" algn="l">
              <a:lnSpc>
                <a:spcPct val="90000"/>
              </a:lnSpc>
              <a:spcBef>
                <a:spcPts val="2100"/>
              </a:spcBef>
              <a:spcAft>
                <a:spcPts val="0"/>
              </a:spcAft>
              <a:buClr>
                <a:srgbClr val="3F3F3F"/>
              </a:buClr>
              <a:buSzPts val="1600"/>
              <a:buNone/>
              <a:defRPr/>
            </a:lvl2pPr>
            <a:lvl3pPr indent="-228600" lvl="2" marL="1371600" algn="l">
              <a:lnSpc>
                <a:spcPct val="90000"/>
              </a:lnSpc>
              <a:spcBef>
                <a:spcPts val="2100"/>
              </a:spcBef>
              <a:spcAft>
                <a:spcPts val="0"/>
              </a:spcAft>
              <a:buClr>
                <a:srgbClr val="3F3F3F"/>
              </a:buClr>
              <a:buSzPts val="1400"/>
              <a:buNone/>
              <a:defRPr/>
            </a:lvl3pPr>
            <a:lvl4pPr indent="-228600" lvl="3" marL="1828800" algn="l">
              <a:lnSpc>
                <a:spcPct val="90000"/>
              </a:lnSpc>
              <a:spcBef>
                <a:spcPts val="2100"/>
              </a:spcBef>
              <a:spcAft>
                <a:spcPts val="0"/>
              </a:spcAft>
              <a:buClr>
                <a:srgbClr val="3F3F3F"/>
              </a:buClr>
              <a:buSzPts val="1400"/>
              <a:buNone/>
              <a:defRPr/>
            </a:lvl4pPr>
            <a:lvl5pPr indent="-228600" lvl="4" marL="2286000" algn="l">
              <a:lnSpc>
                <a:spcPct val="90000"/>
              </a:lnSpc>
              <a:spcBef>
                <a:spcPts val="2100"/>
              </a:spcBef>
              <a:spcAft>
                <a:spcPts val="0"/>
              </a:spcAft>
              <a:buClr>
                <a:srgbClr val="3F3F3F"/>
              </a:buClr>
              <a:buSzPts val="1400"/>
              <a:buNone/>
              <a:defRPr/>
            </a:lvl5pPr>
            <a:lvl6pPr indent="-342900" lvl="5" marL="2743200" algn="l">
              <a:lnSpc>
                <a:spcPct val="90000"/>
              </a:lnSpc>
              <a:spcBef>
                <a:spcPts val="21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spTree>
      <p:nvGrpSpPr>
        <p:cNvPr id="35" name="Shape 35"/>
        <p:cNvGrpSpPr/>
        <p:nvPr/>
      </p:nvGrpSpPr>
      <p:grpSpPr>
        <a:xfrm>
          <a:off x="0" y="0"/>
          <a:ext cx="0" cy="0"/>
          <a:chOff x="0" y="0"/>
          <a:chExt cx="0" cy="0"/>
        </a:xfrm>
      </p:grpSpPr>
      <p:sp>
        <p:nvSpPr>
          <p:cNvPr id="36" name="Google Shape;36;p5"/>
          <p:cNvSpPr/>
          <p:nvPr>
            <p:ph idx="2" type="pic"/>
          </p:nvPr>
        </p:nvSpPr>
        <p:spPr>
          <a:xfrm>
            <a:off x="1" y="0"/>
            <a:ext cx="10655400" cy="6858000"/>
          </a:xfrm>
          <a:prstGeom prst="rect">
            <a:avLst/>
          </a:prstGeom>
          <a:solidFill>
            <a:srgbClr val="F2F2F2"/>
          </a:solidFill>
          <a:ln>
            <a:noFill/>
          </a:ln>
        </p:spPr>
        <p:txBody>
          <a:bodyPr anchorCtr="0" anchor="t" bIns="0" lIns="0" spcFirstLastPara="1" rIns="0" wrap="square" tIns="2160000">
            <a:noAutofit/>
          </a:bodyPr>
          <a:lstStyle>
            <a:lvl1pPr lvl="0" marR="0" rtl="0" algn="ctr">
              <a:lnSpc>
                <a:spcPct val="90000"/>
              </a:lnSpc>
              <a:spcBef>
                <a:spcPts val="1000"/>
              </a:spcBef>
              <a:spcAft>
                <a:spcPts val="0"/>
              </a:spcAft>
              <a:buClr>
                <a:srgbClr val="3F3F3F"/>
              </a:buClr>
              <a:buSzPts val="1200"/>
              <a:buFont typeface="Arial"/>
              <a:buNone/>
              <a:defRPr b="0" i="1" sz="12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p:nvPr>
            <p:ph type="ctrTitle"/>
          </p:nvPr>
        </p:nvSpPr>
        <p:spPr>
          <a:xfrm>
            <a:off x="948293" y="3271757"/>
            <a:ext cx="4459800" cy="3146700"/>
          </a:xfrm>
          <a:prstGeom prst="roundRect">
            <a:avLst>
              <a:gd fmla="val 2139" name="adj"/>
            </a:avLst>
          </a:prstGeom>
          <a:gradFill>
            <a:gsLst>
              <a:gs pos="0">
                <a:srgbClr val="3F3F3F"/>
              </a:gs>
              <a:gs pos="100000">
                <a:srgbClr val="0C0C0C"/>
              </a:gs>
            </a:gsLst>
            <a:lin ang="10800025" scaled="0"/>
          </a:gradFill>
          <a:ln cap="flat" cmpd="sng" w="9525">
            <a:solidFill>
              <a:srgbClr val="7F7F7F"/>
            </a:solidFill>
            <a:prstDash val="solid"/>
            <a:round/>
            <a:headEnd len="sm" w="sm" type="none"/>
            <a:tailEnd len="sm" w="sm" type="none"/>
          </a:ln>
        </p:spPr>
        <p:txBody>
          <a:bodyPr anchorCtr="0" anchor="t" bIns="180000" lIns="180000" spcFirstLastPara="1" rIns="180000" wrap="square" tIns="288000">
            <a:noAutofit/>
          </a:bodyPr>
          <a:lstStyle>
            <a:lvl1pPr lvl="0" algn="l">
              <a:lnSpc>
                <a:spcPct val="80000"/>
              </a:lnSpc>
              <a:spcBef>
                <a:spcPts val="0"/>
              </a:spcBef>
              <a:spcAft>
                <a:spcPts val="0"/>
              </a:spcAft>
              <a:buClr>
                <a:srgbClr val="F2F2F2"/>
              </a:buClr>
              <a:buSzPts val="5000"/>
              <a:buFont typeface="Corbel"/>
              <a:buNone/>
              <a:defRPr b="1" sz="5000">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8" name="Google Shape;38;p5"/>
          <p:cNvSpPr txBox="1"/>
          <p:nvPr>
            <p:ph idx="1" type="subTitle"/>
          </p:nvPr>
        </p:nvSpPr>
        <p:spPr>
          <a:xfrm>
            <a:off x="1130300" y="5250494"/>
            <a:ext cx="4000500" cy="9978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rgbClr val="F2F2F2"/>
              </a:buClr>
              <a:buSzPts val="2100"/>
              <a:buNone/>
              <a:defRPr sz="2100">
                <a:solidFill>
                  <a:srgbClr val="F2F2F2"/>
                </a:solidFill>
              </a:defRPr>
            </a:lvl1pPr>
            <a:lvl2pPr lvl="1" algn="ctr">
              <a:lnSpc>
                <a:spcPct val="90000"/>
              </a:lnSpc>
              <a:spcBef>
                <a:spcPts val="2100"/>
              </a:spcBef>
              <a:spcAft>
                <a:spcPts val="0"/>
              </a:spcAft>
              <a:buClr>
                <a:srgbClr val="3F3F3F"/>
              </a:buClr>
              <a:buSzPts val="2000"/>
              <a:buNone/>
              <a:defRPr sz="2000"/>
            </a:lvl2pPr>
            <a:lvl3pPr lvl="2" algn="ctr">
              <a:lnSpc>
                <a:spcPct val="90000"/>
              </a:lnSpc>
              <a:spcBef>
                <a:spcPts val="2100"/>
              </a:spcBef>
              <a:spcAft>
                <a:spcPts val="0"/>
              </a:spcAft>
              <a:buClr>
                <a:srgbClr val="3F3F3F"/>
              </a:buClr>
              <a:buSzPts val="1800"/>
              <a:buNone/>
              <a:defRPr sz="1800"/>
            </a:lvl3pPr>
            <a:lvl4pPr lvl="3" algn="ctr">
              <a:lnSpc>
                <a:spcPct val="90000"/>
              </a:lnSpc>
              <a:spcBef>
                <a:spcPts val="2100"/>
              </a:spcBef>
              <a:spcAft>
                <a:spcPts val="0"/>
              </a:spcAft>
              <a:buClr>
                <a:srgbClr val="3F3F3F"/>
              </a:buClr>
              <a:buSzPts val="1600"/>
              <a:buNone/>
              <a:defRPr sz="1600"/>
            </a:lvl4pPr>
            <a:lvl5pPr lvl="4" algn="ctr">
              <a:lnSpc>
                <a:spcPct val="90000"/>
              </a:lnSpc>
              <a:spcBef>
                <a:spcPts val="2100"/>
              </a:spcBef>
              <a:spcAft>
                <a:spcPts val="0"/>
              </a:spcAft>
              <a:buClr>
                <a:srgbClr val="3F3F3F"/>
              </a:buClr>
              <a:buSzPts val="1600"/>
              <a:buNone/>
              <a:defRPr sz="1600"/>
            </a:lvl5pPr>
            <a:lvl6pPr lvl="5" algn="ctr">
              <a:lnSpc>
                <a:spcPct val="90000"/>
              </a:lnSpc>
              <a:spcBef>
                <a:spcPts val="2100"/>
              </a:spcBef>
              <a:spcAft>
                <a:spcPts val="0"/>
              </a:spcAft>
              <a:buClr>
                <a:schemeClr val="dk1"/>
              </a:buClr>
              <a:buSzPts val="1600"/>
              <a:buNone/>
              <a:defRPr sz="1600"/>
            </a:lvl6pPr>
            <a:lvl7pPr lvl="6" algn="ctr">
              <a:lnSpc>
                <a:spcPct val="90000"/>
              </a:lnSpc>
              <a:spcBef>
                <a:spcPts val="2100"/>
              </a:spcBef>
              <a:spcAft>
                <a:spcPts val="0"/>
              </a:spcAft>
              <a:buClr>
                <a:schemeClr val="dk1"/>
              </a:buClr>
              <a:buSzPts val="1600"/>
              <a:buNone/>
              <a:defRPr sz="1600"/>
            </a:lvl7pPr>
            <a:lvl8pPr lvl="7" algn="ctr">
              <a:lnSpc>
                <a:spcPct val="90000"/>
              </a:lnSpc>
              <a:spcBef>
                <a:spcPts val="2100"/>
              </a:spcBef>
              <a:spcAft>
                <a:spcPts val="0"/>
              </a:spcAft>
              <a:buClr>
                <a:schemeClr val="dk1"/>
              </a:buClr>
              <a:buSzPts val="1600"/>
              <a:buNone/>
              <a:defRPr sz="1600"/>
            </a:lvl8pPr>
            <a:lvl9pPr lvl="8" algn="ctr">
              <a:lnSpc>
                <a:spcPct val="90000"/>
              </a:lnSpc>
              <a:spcBef>
                <a:spcPts val="2100"/>
              </a:spcBef>
              <a:spcAft>
                <a:spcPts val="210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hoto 1">
  <p:cSld name="Content Photo 1">
    <p:spTree>
      <p:nvGrpSpPr>
        <p:cNvPr id="39" name="Shape 39"/>
        <p:cNvGrpSpPr/>
        <p:nvPr/>
      </p:nvGrpSpPr>
      <p:grpSpPr>
        <a:xfrm>
          <a:off x="0" y="0"/>
          <a:ext cx="0" cy="0"/>
          <a:chOff x="0" y="0"/>
          <a:chExt cx="0" cy="0"/>
        </a:xfrm>
      </p:grpSpPr>
      <p:sp>
        <p:nvSpPr>
          <p:cNvPr id="40" name="Google Shape;40;p6"/>
          <p:cNvSpPr/>
          <p:nvPr>
            <p:ph idx="2" type="pic"/>
          </p:nvPr>
        </p:nvSpPr>
        <p:spPr>
          <a:xfrm>
            <a:off x="6481149" y="1684742"/>
            <a:ext cx="4904700" cy="4333800"/>
          </a:xfrm>
          <a:prstGeom prst="rect">
            <a:avLst/>
          </a:prstGeom>
          <a:solidFill>
            <a:srgbClr val="F2F2F2"/>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200"/>
              <a:buFont typeface="Arial"/>
              <a:buNone/>
              <a:defRPr b="0" i="1" sz="12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libri"/>
                <a:ea typeface="Calibri"/>
                <a:cs typeface="Calibri"/>
                <a:sym typeface="Calibri"/>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type="title"/>
          </p:nvPr>
        </p:nvSpPr>
        <p:spPr>
          <a:xfrm>
            <a:off x="432000" y="432000"/>
            <a:ext cx="5472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2" name="Google Shape;42;p6"/>
          <p:cNvSpPr txBox="1"/>
          <p:nvPr>
            <p:ph idx="1" type="body"/>
          </p:nvPr>
        </p:nvSpPr>
        <p:spPr>
          <a:xfrm>
            <a:off x="431801" y="1008000"/>
            <a:ext cx="54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800"/>
              <a:buNone/>
              <a:defRPr/>
            </a:lvl1pPr>
            <a:lvl2pPr indent="-228600" lvl="1" marL="914400" algn="l">
              <a:lnSpc>
                <a:spcPct val="90000"/>
              </a:lnSpc>
              <a:spcBef>
                <a:spcPts val="2100"/>
              </a:spcBef>
              <a:spcAft>
                <a:spcPts val="0"/>
              </a:spcAft>
              <a:buClr>
                <a:srgbClr val="3F3F3F"/>
              </a:buClr>
              <a:buSzPts val="1600"/>
              <a:buNone/>
              <a:defRPr/>
            </a:lvl2pPr>
            <a:lvl3pPr indent="-228600" lvl="2" marL="1371600" algn="l">
              <a:lnSpc>
                <a:spcPct val="90000"/>
              </a:lnSpc>
              <a:spcBef>
                <a:spcPts val="2100"/>
              </a:spcBef>
              <a:spcAft>
                <a:spcPts val="0"/>
              </a:spcAft>
              <a:buClr>
                <a:srgbClr val="3F3F3F"/>
              </a:buClr>
              <a:buSzPts val="1400"/>
              <a:buNone/>
              <a:defRPr/>
            </a:lvl3pPr>
            <a:lvl4pPr indent="-228600" lvl="3" marL="1828800" algn="l">
              <a:lnSpc>
                <a:spcPct val="90000"/>
              </a:lnSpc>
              <a:spcBef>
                <a:spcPts val="2100"/>
              </a:spcBef>
              <a:spcAft>
                <a:spcPts val="0"/>
              </a:spcAft>
              <a:buClr>
                <a:srgbClr val="3F3F3F"/>
              </a:buClr>
              <a:buSzPts val="1400"/>
              <a:buNone/>
              <a:defRPr/>
            </a:lvl4pPr>
            <a:lvl5pPr indent="-228600" lvl="4" marL="2286000" algn="l">
              <a:lnSpc>
                <a:spcPct val="90000"/>
              </a:lnSpc>
              <a:spcBef>
                <a:spcPts val="2100"/>
              </a:spcBef>
              <a:spcAft>
                <a:spcPts val="0"/>
              </a:spcAft>
              <a:buClr>
                <a:srgbClr val="3F3F3F"/>
              </a:buClr>
              <a:buSzPts val="1400"/>
              <a:buNone/>
              <a:defRPr/>
            </a:lvl5pPr>
            <a:lvl6pPr indent="-342900" lvl="5" marL="2743200" algn="l">
              <a:lnSpc>
                <a:spcPct val="90000"/>
              </a:lnSpc>
              <a:spcBef>
                <a:spcPts val="21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43" name="Google Shape;43;p6"/>
          <p:cNvSpPr txBox="1"/>
          <p:nvPr>
            <p:ph idx="3" type="body"/>
          </p:nvPr>
        </p:nvSpPr>
        <p:spPr>
          <a:xfrm>
            <a:off x="432000" y="1511566"/>
            <a:ext cx="5472000" cy="46803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solidFill>
                  <a:srgbClr val="3F3F3F"/>
                </a:solidFill>
              </a:defRPr>
            </a:lvl1pPr>
            <a:lvl2pPr indent="-330200" lvl="1" marL="914400" algn="l">
              <a:lnSpc>
                <a:spcPct val="90000"/>
              </a:lnSpc>
              <a:spcBef>
                <a:spcPts val="2100"/>
              </a:spcBef>
              <a:spcAft>
                <a:spcPts val="0"/>
              </a:spcAft>
              <a:buClr>
                <a:srgbClr val="3F3F3F"/>
              </a:buClr>
              <a:buSzPts val="1600"/>
              <a:buChar char="○"/>
              <a:defRPr>
                <a:solidFill>
                  <a:srgbClr val="3F3F3F"/>
                </a:solidFill>
              </a:defRPr>
            </a:lvl2pPr>
            <a:lvl3pPr indent="-317500" lvl="2" marL="1371600" algn="l">
              <a:lnSpc>
                <a:spcPct val="90000"/>
              </a:lnSpc>
              <a:spcBef>
                <a:spcPts val="2100"/>
              </a:spcBef>
              <a:spcAft>
                <a:spcPts val="0"/>
              </a:spcAft>
              <a:buClr>
                <a:srgbClr val="3F3F3F"/>
              </a:buClr>
              <a:buSzPts val="1400"/>
              <a:buChar char="■"/>
              <a:defRPr>
                <a:solidFill>
                  <a:srgbClr val="3F3F3F"/>
                </a:solidFill>
              </a:defRPr>
            </a:lvl3pPr>
            <a:lvl4pPr indent="-317500" lvl="3" marL="1828800" algn="l">
              <a:lnSpc>
                <a:spcPct val="90000"/>
              </a:lnSpc>
              <a:spcBef>
                <a:spcPts val="2100"/>
              </a:spcBef>
              <a:spcAft>
                <a:spcPts val="0"/>
              </a:spcAft>
              <a:buClr>
                <a:srgbClr val="3F3F3F"/>
              </a:buClr>
              <a:buSzPts val="1400"/>
              <a:buChar char="●"/>
              <a:defRPr>
                <a:solidFill>
                  <a:srgbClr val="3F3F3F"/>
                </a:solidFill>
              </a:defRPr>
            </a:lvl4pPr>
            <a:lvl5pPr indent="-317500" lvl="4" marL="2286000" algn="l">
              <a:lnSpc>
                <a:spcPct val="90000"/>
              </a:lnSpc>
              <a:spcBef>
                <a:spcPts val="2100"/>
              </a:spcBef>
              <a:spcAft>
                <a:spcPts val="0"/>
              </a:spcAft>
              <a:buClr>
                <a:srgbClr val="3F3F3F"/>
              </a:buClr>
              <a:buSzPts val="1400"/>
              <a:buChar char="○"/>
              <a:defRPr>
                <a:solidFill>
                  <a:srgbClr val="3F3F3F"/>
                </a:solidFill>
              </a:defRPr>
            </a:lvl5pPr>
            <a:lvl6pPr indent="-342900" lvl="5" marL="2743200" algn="l">
              <a:lnSpc>
                <a:spcPct val="90000"/>
              </a:lnSpc>
              <a:spcBef>
                <a:spcPts val="2100"/>
              </a:spcBef>
              <a:spcAft>
                <a:spcPts val="0"/>
              </a:spcAft>
              <a:buClr>
                <a:schemeClr val="dk1"/>
              </a:buClr>
              <a:buSzPts val="1800"/>
              <a:buChar char="■"/>
              <a:defRPr/>
            </a:lvl6pPr>
            <a:lvl7pPr indent="-342900" lvl="6" marL="3200400" algn="l">
              <a:lnSpc>
                <a:spcPct val="90000"/>
              </a:lnSpc>
              <a:spcBef>
                <a:spcPts val="2100"/>
              </a:spcBef>
              <a:spcAft>
                <a:spcPts val="0"/>
              </a:spcAft>
              <a:buClr>
                <a:schemeClr val="dk1"/>
              </a:buClr>
              <a:buSzPts val="1800"/>
              <a:buChar char="●"/>
              <a:defRPr/>
            </a:lvl7pPr>
            <a:lvl8pPr indent="-342900" lvl="7" marL="3657600" algn="l">
              <a:lnSpc>
                <a:spcPct val="90000"/>
              </a:lnSpc>
              <a:spcBef>
                <a:spcPts val="2100"/>
              </a:spcBef>
              <a:spcAft>
                <a:spcPts val="0"/>
              </a:spcAft>
              <a:buClr>
                <a:schemeClr val="dk1"/>
              </a:buClr>
              <a:buSzPts val="1800"/>
              <a:buChar char="○"/>
              <a:defRPr/>
            </a:lvl8pPr>
            <a:lvl9pPr indent="-342900" lvl="8" marL="4114800" algn="l">
              <a:lnSpc>
                <a:spcPct val="90000"/>
              </a:lnSpc>
              <a:spcBef>
                <a:spcPts val="2100"/>
              </a:spcBef>
              <a:spcAft>
                <a:spcPts val="2100"/>
              </a:spcAft>
              <a:buClr>
                <a:schemeClr val="dk1"/>
              </a:buClr>
              <a:buSzPts val="1800"/>
              <a:buChar char="■"/>
              <a:defRPr/>
            </a:lvl9pPr>
          </a:lstStyle>
          <a:p/>
        </p:txBody>
      </p:sp>
      <p:sp>
        <p:nvSpPr>
          <p:cNvPr id="44" name="Google Shape;44;p6"/>
          <p:cNvSpPr txBox="1"/>
          <p:nvPr>
            <p:ph idx="11" type="ftr"/>
          </p:nvPr>
        </p:nvSpPr>
        <p:spPr>
          <a:xfrm>
            <a:off x="432000" y="6361483"/>
            <a:ext cx="5484900" cy="201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6"/>
          <p:cNvSpPr/>
          <p:nvPr>
            <p:ph idx="12" type="sldNum"/>
          </p:nvPr>
        </p:nvSpPr>
        <p:spPr>
          <a:xfrm>
            <a:off x="11727656" y="6277243"/>
            <a:ext cx="464400" cy="400200"/>
          </a:xfrm>
          <a:prstGeom prst="roundRect">
            <a:avLst>
              <a:gd fmla="val 9526" name="adj"/>
            </a:avLst>
          </a:prstGeom>
          <a:gradFill>
            <a:gsLst>
              <a:gs pos="0">
                <a:srgbClr val="3F3F3F"/>
              </a:gs>
              <a:gs pos="20000">
                <a:srgbClr val="3F3F3F"/>
              </a:gs>
              <a:gs pos="82000">
                <a:schemeClr val="dk1"/>
              </a:gs>
              <a:gs pos="100000">
                <a:schemeClr val="dk1"/>
              </a:gs>
            </a:gsLst>
            <a:lin ang="3000122" scaled="0"/>
          </a:gra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46" name="Shape 46"/>
        <p:cNvGrpSpPr/>
        <p:nvPr/>
      </p:nvGrpSpPr>
      <p:grpSpPr>
        <a:xfrm>
          <a:off x="0" y="0"/>
          <a:ext cx="0" cy="0"/>
          <a:chOff x="0" y="0"/>
          <a:chExt cx="0" cy="0"/>
        </a:xfrm>
      </p:grpSpPr>
      <p:grpSp>
        <p:nvGrpSpPr>
          <p:cNvPr id="47" name="Google Shape;47;p7"/>
          <p:cNvGrpSpPr/>
          <p:nvPr/>
        </p:nvGrpSpPr>
        <p:grpSpPr>
          <a:xfrm>
            <a:off x="9790426" y="4546120"/>
            <a:ext cx="2255173" cy="2310006"/>
            <a:chOff x="7343003" y="3409675"/>
            <a:chExt cx="1691422" cy="1732548"/>
          </a:xfrm>
        </p:grpSpPr>
        <p:grpSp>
          <p:nvGrpSpPr>
            <p:cNvPr id="48" name="Google Shape;48;p7"/>
            <p:cNvGrpSpPr/>
            <p:nvPr/>
          </p:nvGrpSpPr>
          <p:grpSpPr>
            <a:xfrm>
              <a:off x="7343003" y="4453711"/>
              <a:ext cx="316800" cy="688512"/>
              <a:chOff x="7343003" y="4453711"/>
              <a:chExt cx="316800" cy="688512"/>
            </a:xfrm>
          </p:grpSpPr>
          <p:sp>
            <p:nvSpPr>
              <p:cNvPr id="49" name="Google Shape;49;p7"/>
              <p:cNvSpPr/>
              <p:nvPr/>
            </p:nvSpPr>
            <p:spPr>
              <a:xfrm>
                <a:off x="7343003" y="4453711"/>
                <a:ext cx="316800" cy="688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
              <p:cNvSpPr/>
              <p:nvPr/>
            </p:nvSpPr>
            <p:spPr>
              <a:xfrm>
                <a:off x="7343003" y="4801723"/>
                <a:ext cx="316800" cy="340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7"/>
            <p:cNvGrpSpPr/>
            <p:nvPr/>
          </p:nvGrpSpPr>
          <p:grpSpPr>
            <a:xfrm>
              <a:off x="7801210" y="4105700"/>
              <a:ext cx="316800" cy="1036523"/>
              <a:chOff x="7801210" y="4105700"/>
              <a:chExt cx="316800" cy="1036523"/>
            </a:xfrm>
          </p:grpSpPr>
          <p:sp>
            <p:nvSpPr>
              <p:cNvPr id="52" name="Google Shape;52;p7"/>
              <p:cNvSpPr/>
              <p:nvPr/>
            </p:nvSpPr>
            <p:spPr>
              <a:xfrm>
                <a:off x="7801210" y="4453711"/>
                <a:ext cx="316800" cy="688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
              <p:cNvSpPr/>
              <p:nvPr/>
            </p:nvSpPr>
            <p:spPr>
              <a:xfrm>
                <a:off x="7801210" y="4105700"/>
                <a:ext cx="316800" cy="1036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7"/>
              <p:cNvSpPr/>
              <p:nvPr/>
            </p:nvSpPr>
            <p:spPr>
              <a:xfrm>
                <a:off x="7801210" y="4801723"/>
                <a:ext cx="316800" cy="340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 name="Google Shape;55;p7"/>
            <p:cNvGrpSpPr/>
            <p:nvPr/>
          </p:nvGrpSpPr>
          <p:grpSpPr>
            <a:xfrm>
              <a:off x="8259418" y="3757688"/>
              <a:ext cx="316800" cy="1384535"/>
              <a:chOff x="8259418" y="3757688"/>
              <a:chExt cx="316800" cy="1384535"/>
            </a:xfrm>
          </p:grpSpPr>
          <p:sp>
            <p:nvSpPr>
              <p:cNvPr id="56" name="Google Shape;56;p7"/>
              <p:cNvSpPr/>
              <p:nvPr/>
            </p:nvSpPr>
            <p:spPr>
              <a:xfrm>
                <a:off x="8259418" y="4453711"/>
                <a:ext cx="316800" cy="688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7"/>
              <p:cNvSpPr/>
              <p:nvPr/>
            </p:nvSpPr>
            <p:spPr>
              <a:xfrm>
                <a:off x="8259418" y="3757688"/>
                <a:ext cx="316800" cy="1384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7"/>
              <p:cNvSpPr/>
              <p:nvPr/>
            </p:nvSpPr>
            <p:spPr>
              <a:xfrm>
                <a:off x="8259418" y="4105700"/>
                <a:ext cx="316800" cy="1036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7"/>
              <p:cNvSpPr/>
              <p:nvPr/>
            </p:nvSpPr>
            <p:spPr>
              <a:xfrm>
                <a:off x="8259418" y="4801723"/>
                <a:ext cx="316800" cy="340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 name="Google Shape;60;p7"/>
            <p:cNvGrpSpPr/>
            <p:nvPr/>
          </p:nvGrpSpPr>
          <p:grpSpPr>
            <a:xfrm>
              <a:off x="8717625" y="3409675"/>
              <a:ext cx="316800" cy="1732548"/>
              <a:chOff x="8717625" y="3409675"/>
              <a:chExt cx="316800" cy="1732548"/>
            </a:xfrm>
          </p:grpSpPr>
          <p:sp>
            <p:nvSpPr>
              <p:cNvPr id="61" name="Google Shape;61;p7"/>
              <p:cNvSpPr/>
              <p:nvPr/>
            </p:nvSpPr>
            <p:spPr>
              <a:xfrm>
                <a:off x="8717625" y="4453711"/>
                <a:ext cx="316800" cy="688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
              <p:cNvSpPr/>
              <p:nvPr/>
            </p:nvSpPr>
            <p:spPr>
              <a:xfrm>
                <a:off x="8717625" y="3757688"/>
                <a:ext cx="316800" cy="1384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
              <p:cNvSpPr/>
              <p:nvPr/>
            </p:nvSpPr>
            <p:spPr>
              <a:xfrm>
                <a:off x="8717625" y="4105700"/>
                <a:ext cx="316800" cy="1036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
              <p:cNvSpPr/>
              <p:nvPr/>
            </p:nvSpPr>
            <p:spPr>
              <a:xfrm>
                <a:off x="8717625" y="3409675"/>
                <a:ext cx="316800" cy="1732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p:nvPr/>
            </p:nvSpPr>
            <p:spPr>
              <a:xfrm>
                <a:off x="8717625" y="4801723"/>
                <a:ext cx="316800" cy="340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6" name="Google Shape;66;p7"/>
          <p:cNvGrpSpPr/>
          <p:nvPr/>
        </p:nvGrpSpPr>
        <p:grpSpPr>
          <a:xfrm>
            <a:off x="6724502" y="0"/>
            <a:ext cx="5085303" cy="5118674"/>
            <a:chOff x="5043503" y="0"/>
            <a:chExt cx="3814072" cy="3839101"/>
          </a:xfrm>
        </p:grpSpPr>
        <p:sp>
          <p:nvSpPr>
            <p:cNvPr id="67" name="Google Shape;67;p7"/>
            <p:cNvSpPr/>
            <p:nvPr/>
          </p:nvSpPr>
          <p:spPr>
            <a:xfrm>
              <a:off x="8460975" y="1817775"/>
              <a:ext cx="396600" cy="396600"/>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
            <p:cNvSpPr/>
            <p:nvPr/>
          </p:nvSpPr>
          <p:spPr>
            <a:xfrm rot="-9830444">
              <a:off x="6469759" y="3480728"/>
              <a:ext cx="320148" cy="320148"/>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7"/>
            <p:cNvGrpSpPr/>
            <p:nvPr/>
          </p:nvGrpSpPr>
          <p:grpSpPr>
            <a:xfrm>
              <a:off x="7647812" y="2704283"/>
              <a:ext cx="635219" cy="635219"/>
              <a:chOff x="6725724" y="2701260"/>
              <a:chExt cx="1208101" cy="1208100"/>
            </a:xfrm>
          </p:grpSpPr>
          <p:sp>
            <p:nvSpPr>
              <p:cNvPr id="70" name="Google Shape;70;p7"/>
              <p:cNvSpPr/>
              <p:nvPr/>
            </p:nvSpPr>
            <p:spPr>
              <a:xfrm rot="5400000">
                <a:off x="6725725" y="2701260"/>
                <a:ext cx="1208100" cy="1208100"/>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
              <p:cNvSpPr/>
              <p:nvPr/>
            </p:nvSpPr>
            <p:spPr>
              <a:xfrm rot="5400000">
                <a:off x="6725724" y="2701260"/>
                <a:ext cx="1208100" cy="1208100"/>
              </a:xfrm>
              <a:prstGeom prst="pie">
                <a:avLst>
                  <a:gd fmla="val 8244818" name="adj1"/>
                  <a:gd fmla="val 16246175"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rot="5400000">
                <a:off x="6954988" y="2930398"/>
                <a:ext cx="749700" cy="749700"/>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7"/>
            <p:cNvSpPr/>
            <p:nvPr/>
          </p:nvSpPr>
          <p:spPr>
            <a:xfrm>
              <a:off x="8460975" y="1817775"/>
              <a:ext cx="396600" cy="396600"/>
            </a:xfrm>
            <a:prstGeom prst="pie">
              <a:avLst>
                <a:gd fmla="val 19376841" name="adj1"/>
                <a:gd fmla="val 1620000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7"/>
            <p:cNvGrpSpPr/>
            <p:nvPr/>
          </p:nvGrpSpPr>
          <p:grpSpPr>
            <a:xfrm>
              <a:off x="7952722" y="179238"/>
              <a:ext cx="873165" cy="873003"/>
              <a:chOff x="7754428" y="208725"/>
              <a:chExt cx="541800" cy="541800"/>
            </a:xfrm>
          </p:grpSpPr>
          <p:sp>
            <p:nvSpPr>
              <p:cNvPr id="75" name="Google Shape;75;p7"/>
              <p:cNvSpPr/>
              <p:nvPr/>
            </p:nvSpPr>
            <p:spPr>
              <a:xfrm rot="-8647347">
                <a:off x="7831319" y="285616"/>
                <a:ext cx="388018" cy="388018"/>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
              <p:cNvSpPr/>
              <p:nvPr/>
            </p:nvSpPr>
            <p:spPr>
              <a:xfrm rot="-8647347">
                <a:off x="7831319" y="285616"/>
                <a:ext cx="388018" cy="388018"/>
              </a:xfrm>
              <a:prstGeom prst="pie">
                <a:avLst>
                  <a:gd fmla="val 19376841" name="adj1"/>
                  <a:gd fmla="val 12313574"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7"/>
            <p:cNvSpPr/>
            <p:nvPr/>
          </p:nvSpPr>
          <p:spPr>
            <a:xfrm>
              <a:off x="5399840" y="356365"/>
              <a:ext cx="2577000" cy="2577000"/>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rot="2043858">
              <a:off x="5503813" y="460310"/>
              <a:ext cx="2369480" cy="2369480"/>
            </a:xfrm>
            <a:prstGeom prst="ellipse">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p:nvPr/>
          </p:nvSpPr>
          <p:spPr>
            <a:xfrm>
              <a:off x="5399795" y="360281"/>
              <a:ext cx="2577000" cy="2577000"/>
            </a:xfrm>
            <a:prstGeom prst="pie">
              <a:avLst>
                <a:gd fmla="val 8801158" name="adj1"/>
                <a:gd fmla="val 1620000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7"/>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7"/>
            <p:cNvSpPr/>
            <p:nvPr/>
          </p:nvSpPr>
          <p:spPr>
            <a:xfrm>
              <a:off x="5399795" y="356358"/>
              <a:ext cx="2577000" cy="2577000"/>
            </a:xfrm>
            <a:prstGeom prst="pie">
              <a:avLst>
                <a:gd fmla="val 12554101" name="adj1"/>
                <a:gd fmla="val 1620000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7"/>
            <p:cNvSpPr/>
            <p:nvPr/>
          </p:nvSpPr>
          <p:spPr>
            <a:xfrm rot="-9830444">
              <a:off x="6469759" y="3480727"/>
              <a:ext cx="320148" cy="320148"/>
            </a:xfrm>
            <a:prstGeom prst="pie">
              <a:avLst>
                <a:gd fmla="val 19376841" name="adj1"/>
                <a:gd fmla="val 1620000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p7"/>
          <p:cNvSpPr txBox="1"/>
          <p:nvPr>
            <p:ph type="ctrTitle"/>
          </p:nvPr>
        </p:nvSpPr>
        <p:spPr>
          <a:xfrm>
            <a:off x="1098667" y="2151750"/>
            <a:ext cx="5673900" cy="24972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84" name="Google Shape;84;p7"/>
          <p:cNvSpPr txBox="1"/>
          <p:nvPr>
            <p:ph idx="1" type="subTitle"/>
          </p:nvPr>
        </p:nvSpPr>
        <p:spPr>
          <a:xfrm>
            <a:off x="1098667" y="4795067"/>
            <a:ext cx="5673900" cy="927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85" name="Google Shape;85;p7"/>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86" name="Shape 86"/>
        <p:cNvGrpSpPr/>
        <p:nvPr/>
      </p:nvGrpSpPr>
      <p:grpSpPr>
        <a:xfrm>
          <a:off x="0" y="0"/>
          <a:ext cx="0" cy="0"/>
          <a:chOff x="0" y="0"/>
          <a:chExt cx="0" cy="0"/>
        </a:xfrm>
      </p:grpSpPr>
      <p:grpSp>
        <p:nvGrpSpPr>
          <p:cNvPr id="87" name="Google Shape;87;p8"/>
          <p:cNvGrpSpPr/>
          <p:nvPr/>
        </p:nvGrpSpPr>
        <p:grpSpPr>
          <a:xfrm>
            <a:off x="195687" y="4541"/>
            <a:ext cx="1644244" cy="1846001"/>
            <a:chOff x="146769" y="3406"/>
            <a:chExt cx="1233214" cy="1384535"/>
          </a:xfrm>
        </p:grpSpPr>
        <p:grpSp>
          <p:nvGrpSpPr>
            <p:cNvPr id="88" name="Google Shape;88;p8"/>
            <p:cNvGrpSpPr/>
            <p:nvPr/>
          </p:nvGrpSpPr>
          <p:grpSpPr>
            <a:xfrm>
              <a:off x="1063183" y="3406"/>
              <a:ext cx="316800" cy="688513"/>
              <a:chOff x="1063183" y="3406"/>
              <a:chExt cx="316800" cy="688513"/>
            </a:xfrm>
          </p:grpSpPr>
          <p:sp>
            <p:nvSpPr>
              <p:cNvPr id="89" name="Google Shape;89;p8"/>
              <p:cNvSpPr/>
              <p:nvPr/>
            </p:nvSpPr>
            <p:spPr>
              <a:xfrm rot="10800000">
                <a:off x="1063183" y="3419"/>
                <a:ext cx="316800" cy="688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8"/>
              <p:cNvSpPr/>
              <p:nvPr/>
            </p:nvSpPr>
            <p:spPr>
              <a:xfrm rot="10800000">
                <a:off x="1063183" y="3406"/>
                <a:ext cx="316800" cy="340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 name="Google Shape;91;p8"/>
            <p:cNvGrpSpPr/>
            <p:nvPr/>
          </p:nvGrpSpPr>
          <p:grpSpPr>
            <a:xfrm>
              <a:off x="604976" y="3406"/>
              <a:ext cx="316800" cy="1036524"/>
              <a:chOff x="604976" y="3406"/>
              <a:chExt cx="316800" cy="1036524"/>
            </a:xfrm>
          </p:grpSpPr>
          <p:sp>
            <p:nvSpPr>
              <p:cNvPr id="92" name="Google Shape;92;p8"/>
              <p:cNvSpPr/>
              <p:nvPr/>
            </p:nvSpPr>
            <p:spPr>
              <a:xfrm rot="10800000">
                <a:off x="604976" y="3419"/>
                <a:ext cx="316800" cy="688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8"/>
              <p:cNvSpPr/>
              <p:nvPr/>
            </p:nvSpPr>
            <p:spPr>
              <a:xfrm rot="10800000">
                <a:off x="604976" y="3430"/>
                <a:ext cx="316800" cy="1036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8"/>
              <p:cNvSpPr/>
              <p:nvPr/>
            </p:nvSpPr>
            <p:spPr>
              <a:xfrm rot="10800000">
                <a:off x="604976" y="3406"/>
                <a:ext cx="316800" cy="340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 name="Google Shape;95;p8"/>
            <p:cNvGrpSpPr/>
            <p:nvPr/>
          </p:nvGrpSpPr>
          <p:grpSpPr>
            <a:xfrm>
              <a:off x="146769" y="3406"/>
              <a:ext cx="316800" cy="1384535"/>
              <a:chOff x="146769" y="3406"/>
              <a:chExt cx="316800" cy="1384535"/>
            </a:xfrm>
          </p:grpSpPr>
          <p:sp>
            <p:nvSpPr>
              <p:cNvPr id="96" name="Google Shape;96;p8"/>
              <p:cNvSpPr/>
              <p:nvPr/>
            </p:nvSpPr>
            <p:spPr>
              <a:xfrm rot="10800000">
                <a:off x="146769" y="3419"/>
                <a:ext cx="316800" cy="688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8"/>
              <p:cNvSpPr/>
              <p:nvPr/>
            </p:nvSpPr>
            <p:spPr>
              <a:xfrm rot="10800000">
                <a:off x="146769" y="3441"/>
                <a:ext cx="316800" cy="1384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8"/>
              <p:cNvSpPr/>
              <p:nvPr/>
            </p:nvSpPr>
            <p:spPr>
              <a:xfrm rot="10800000">
                <a:off x="146769" y="3430"/>
                <a:ext cx="316800" cy="1036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8"/>
              <p:cNvSpPr/>
              <p:nvPr/>
            </p:nvSpPr>
            <p:spPr>
              <a:xfrm rot="10800000">
                <a:off x="146769" y="3406"/>
                <a:ext cx="316800" cy="340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0" name="Google Shape;100;p8"/>
          <p:cNvGrpSpPr/>
          <p:nvPr/>
        </p:nvGrpSpPr>
        <p:grpSpPr>
          <a:xfrm>
            <a:off x="9033221" y="3871914"/>
            <a:ext cx="2914790" cy="2985925"/>
            <a:chOff x="6775084" y="2904008"/>
            <a:chExt cx="2186147" cy="2239500"/>
          </a:xfrm>
        </p:grpSpPr>
        <p:grpSp>
          <p:nvGrpSpPr>
            <p:cNvPr id="101" name="Google Shape;101;p8"/>
            <p:cNvGrpSpPr/>
            <p:nvPr/>
          </p:nvGrpSpPr>
          <p:grpSpPr>
            <a:xfrm>
              <a:off x="6775084" y="4253708"/>
              <a:ext cx="409500" cy="889800"/>
              <a:chOff x="6775084" y="4253708"/>
              <a:chExt cx="409500" cy="889800"/>
            </a:xfrm>
          </p:grpSpPr>
          <p:sp>
            <p:nvSpPr>
              <p:cNvPr id="102" name="Google Shape;102;p8"/>
              <p:cNvSpPr/>
              <p:nvPr/>
            </p:nvSpPr>
            <p:spPr>
              <a:xfrm>
                <a:off x="6775084" y="4253708"/>
                <a:ext cx="409500" cy="8898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
              <p:cNvSpPr/>
              <p:nvPr/>
            </p:nvSpPr>
            <p:spPr>
              <a:xfrm>
                <a:off x="6775084" y="4703408"/>
                <a:ext cx="409500" cy="4401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8"/>
            <p:cNvGrpSpPr/>
            <p:nvPr/>
          </p:nvGrpSpPr>
          <p:grpSpPr>
            <a:xfrm>
              <a:off x="7367299" y="3804008"/>
              <a:ext cx="409500" cy="1339500"/>
              <a:chOff x="7367299" y="3804008"/>
              <a:chExt cx="409500" cy="1339500"/>
            </a:xfrm>
          </p:grpSpPr>
          <p:sp>
            <p:nvSpPr>
              <p:cNvPr id="105" name="Google Shape;105;p8"/>
              <p:cNvSpPr/>
              <p:nvPr/>
            </p:nvSpPr>
            <p:spPr>
              <a:xfrm>
                <a:off x="7367299" y="4253708"/>
                <a:ext cx="409500" cy="8898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
              <p:cNvSpPr/>
              <p:nvPr/>
            </p:nvSpPr>
            <p:spPr>
              <a:xfrm>
                <a:off x="7367299" y="3804008"/>
                <a:ext cx="409500" cy="1339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8"/>
              <p:cNvSpPr/>
              <p:nvPr/>
            </p:nvSpPr>
            <p:spPr>
              <a:xfrm>
                <a:off x="7367299" y="4703408"/>
                <a:ext cx="409500" cy="4401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8"/>
            <p:cNvGrpSpPr/>
            <p:nvPr/>
          </p:nvGrpSpPr>
          <p:grpSpPr>
            <a:xfrm>
              <a:off x="7959516" y="3354008"/>
              <a:ext cx="409500" cy="1789500"/>
              <a:chOff x="7959516" y="3354008"/>
              <a:chExt cx="409500" cy="1789500"/>
            </a:xfrm>
          </p:grpSpPr>
          <p:sp>
            <p:nvSpPr>
              <p:cNvPr id="109" name="Google Shape;109;p8"/>
              <p:cNvSpPr/>
              <p:nvPr/>
            </p:nvSpPr>
            <p:spPr>
              <a:xfrm>
                <a:off x="7959516" y="4253708"/>
                <a:ext cx="409500" cy="8898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8"/>
              <p:cNvSpPr/>
              <p:nvPr/>
            </p:nvSpPr>
            <p:spPr>
              <a:xfrm>
                <a:off x="7959516" y="3354008"/>
                <a:ext cx="409500" cy="1789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
              <p:cNvSpPr/>
              <p:nvPr/>
            </p:nvSpPr>
            <p:spPr>
              <a:xfrm>
                <a:off x="7959516" y="3804008"/>
                <a:ext cx="409500" cy="1339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8"/>
              <p:cNvSpPr/>
              <p:nvPr/>
            </p:nvSpPr>
            <p:spPr>
              <a:xfrm>
                <a:off x="7959516" y="4703408"/>
                <a:ext cx="409500" cy="4401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 name="Google Shape;113;p8"/>
            <p:cNvGrpSpPr/>
            <p:nvPr/>
          </p:nvGrpSpPr>
          <p:grpSpPr>
            <a:xfrm>
              <a:off x="8551731" y="2904008"/>
              <a:ext cx="409500" cy="2239500"/>
              <a:chOff x="8551731" y="2904008"/>
              <a:chExt cx="409500" cy="2239500"/>
            </a:xfrm>
          </p:grpSpPr>
          <p:sp>
            <p:nvSpPr>
              <p:cNvPr id="114" name="Google Shape;114;p8"/>
              <p:cNvSpPr/>
              <p:nvPr/>
            </p:nvSpPr>
            <p:spPr>
              <a:xfrm>
                <a:off x="8551731" y="4253708"/>
                <a:ext cx="409500" cy="8898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8"/>
              <p:cNvSpPr/>
              <p:nvPr/>
            </p:nvSpPr>
            <p:spPr>
              <a:xfrm>
                <a:off x="8551731" y="3354008"/>
                <a:ext cx="409500" cy="1789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
              <p:cNvSpPr/>
              <p:nvPr/>
            </p:nvSpPr>
            <p:spPr>
              <a:xfrm>
                <a:off x="8551731" y="3804008"/>
                <a:ext cx="409500" cy="1339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
              <p:cNvSpPr/>
              <p:nvPr/>
            </p:nvSpPr>
            <p:spPr>
              <a:xfrm>
                <a:off x="8551731" y="2904008"/>
                <a:ext cx="409500" cy="22395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8"/>
              <p:cNvSpPr/>
              <p:nvPr/>
            </p:nvSpPr>
            <p:spPr>
              <a:xfrm>
                <a:off x="8551731" y="4703408"/>
                <a:ext cx="409500" cy="440100"/>
              </a:xfrm>
              <a:prstGeom prst="round2SameRect">
                <a:avLst>
                  <a:gd fmla="val 50000" name="adj1"/>
                  <a:gd fmla="val 0" name="adj2"/>
                </a:avLst>
              </a:prstGeom>
              <a:solidFill>
                <a:schemeClr val="lt1">
                  <a:alpha val="8627"/>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9" name="Google Shape;119;p8"/>
          <p:cNvSpPr txBox="1"/>
          <p:nvPr>
            <p:ph type="title"/>
          </p:nvPr>
        </p:nvSpPr>
        <p:spPr>
          <a:xfrm>
            <a:off x="1098667" y="2151767"/>
            <a:ext cx="7810500" cy="24972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0" name="Google Shape;120;p8"/>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 name="Shape 121"/>
        <p:cNvGrpSpPr/>
        <p:nvPr/>
      </p:nvGrpSpPr>
      <p:grpSpPr>
        <a:xfrm>
          <a:off x="0" y="0"/>
          <a:ext cx="0" cy="0"/>
          <a:chOff x="0" y="0"/>
          <a:chExt cx="0" cy="0"/>
        </a:xfrm>
      </p:grpSpPr>
      <p:grpSp>
        <p:nvGrpSpPr>
          <p:cNvPr id="122" name="Google Shape;122;p9"/>
          <p:cNvGrpSpPr/>
          <p:nvPr/>
        </p:nvGrpSpPr>
        <p:grpSpPr>
          <a:xfrm>
            <a:off x="834621" y="399168"/>
            <a:ext cx="1332416" cy="1332416"/>
            <a:chOff x="348199" y="179450"/>
            <a:chExt cx="1116300" cy="1116300"/>
          </a:xfrm>
        </p:grpSpPr>
        <p:sp>
          <p:nvSpPr>
            <p:cNvPr id="123" name="Google Shape;123;p9"/>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9"/>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9"/>
          <p:cNvSpPr txBox="1"/>
          <p:nvPr>
            <p:ph type="title"/>
          </p:nvPr>
        </p:nvSpPr>
        <p:spPr>
          <a:xfrm>
            <a:off x="1738400" y="798100"/>
            <a:ext cx="9374100" cy="1332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26" name="Google Shape;126;p9"/>
          <p:cNvSpPr txBox="1"/>
          <p:nvPr>
            <p:ph idx="1" type="body"/>
          </p:nvPr>
        </p:nvSpPr>
        <p:spPr>
          <a:xfrm>
            <a:off x="1738400" y="2653400"/>
            <a:ext cx="9374100" cy="3388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27" name="Google Shape;127;p9"/>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grpSp>
        <p:nvGrpSpPr>
          <p:cNvPr id="129" name="Google Shape;129;p10"/>
          <p:cNvGrpSpPr/>
          <p:nvPr/>
        </p:nvGrpSpPr>
        <p:grpSpPr>
          <a:xfrm>
            <a:off x="834621" y="399168"/>
            <a:ext cx="1332416" cy="1332416"/>
            <a:chOff x="348199" y="179450"/>
            <a:chExt cx="1116300" cy="1116300"/>
          </a:xfrm>
        </p:grpSpPr>
        <p:sp>
          <p:nvSpPr>
            <p:cNvPr id="130" name="Google Shape;130;p10"/>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0"/>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 name="Google Shape;132;p10"/>
          <p:cNvSpPr txBox="1"/>
          <p:nvPr>
            <p:ph type="title"/>
          </p:nvPr>
        </p:nvSpPr>
        <p:spPr>
          <a:xfrm>
            <a:off x="1738400" y="798100"/>
            <a:ext cx="9374100" cy="1332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33" name="Google Shape;133;p10"/>
          <p:cNvSpPr txBox="1"/>
          <p:nvPr>
            <p:ph idx="1" type="body"/>
          </p:nvPr>
        </p:nvSpPr>
        <p:spPr>
          <a:xfrm>
            <a:off x="1738400" y="2653400"/>
            <a:ext cx="4574100" cy="3388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34" name="Google Shape;134;p10"/>
          <p:cNvSpPr txBox="1"/>
          <p:nvPr>
            <p:ph idx="2" type="body"/>
          </p:nvPr>
        </p:nvSpPr>
        <p:spPr>
          <a:xfrm>
            <a:off x="6538200" y="2653400"/>
            <a:ext cx="4574100" cy="3388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35" name="Google Shape;135;p10"/>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marR="0" rtl="0" algn="l">
              <a:lnSpc>
                <a:spcPct val="115000"/>
              </a:lnSpc>
              <a:spcBef>
                <a:spcPts val="0"/>
              </a:spcBef>
              <a:spcAft>
                <a:spcPts val="0"/>
              </a:spcAft>
              <a:buClr>
                <a:schemeClr val="dk2"/>
              </a:buClr>
              <a:buSzPts val="1700"/>
              <a:buFont typeface="Nunito"/>
              <a:buChar char="●"/>
              <a:defRPr b="0" i="0" sz="1700" u="none" cap="none" strike="noStrike">
                <a:solidFill>
                  <a:schemeClr val="dk2"/>
                </a:solidFill>
                <a:latin typeface="Nunito"/>
                <a:ea typeface="Nunito"/>
                <a:cs typeface="Nunito"/>
                <a:sym typeface="Nunito"/>
              </a:defRPr>
            </a:lvl1pPr>
            <a:lvl2pPr indent="-323850" lvl="1" marL="9144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2pPr>
            <a:lvl3pPr indent="-323850" lvl="2" marL="13716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3pPr>
            <a:lvl4pPr indent="-323850" lvl="3" marL="18288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4pPr>
            <a:lvl5pPr indent="-323850" lvl="4" marL="22860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5pPr>
            <a:lvl6pPr indent="-323850" lvl="5" marL="27432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6pPr>
            <a:lvl7pPr indent="-323850" lvl="6" marL="32004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7pPr>
            <a:lvl8pPr indent="-323850" lvl="7" marL="36576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8pPr>
            <a:lvl9pPr indent="-323850" lvl="8" marL="4114800" marR="0" rtl="0" algn="l">
              <a:lnSpc>
                <a:spcPct val="115000"/>
              </a:lnSpc>
              <a:spcBef>
                <a:spcPts val="2100"/>
              </a:spcBef>
              <a:spcAft>
                <a:spcPts val="2100"/>
              </a:spcAft>
              <a:buClr>
                <a:schemeClr val="dk2"/>
              </a:buClr>
              <a:buSzPts val="1500"/>
              <a:buFont typeface="Nunito"/>
              <a:buChar char="■"/>
              <a:defRPr b="0" i="0" sz="1500" u="none" cap="none" strike="noStrike">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Z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hyperlink" Target="https://app.powerbi.com/groups/f56e70ce-374c-472a-9e9f-9a2e4b73d4ce/reports/809e2755-f0e7-4fa9-a6a3-efb9a6671071?ctid=d73b9eaa-07c9-47c4-a6ce-f13bee0e811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17"/>
          <p:cNvPicPr preferRelativeResize="0"/>
          <p:nvPr>
            <p:ph idx="2" type="pic"/>
          </p:nvPr>
        </p:nvPicPr>
        <p:blipFill rotWithShape="1">
          <a:blip r:embed="rId3">
            <a:alphaModFix/>
          </a:blip>
          <a:srcRect b="0" l="1625" r="1625" t="0"/>
          <a:stretch/>
        </p:blipFill>
        <p:spPr>
          <a:xfrm>
            <a:off x="0" y="0"/>
            <a:ext cx="12192000" cy="6858000"/>
          </a:xfrm>
          <a:prstGeom prst="rect">
            <a:avLst/>
          </a:prstGeom>
          <a:solidFill>
            <a:srgbClr val="F2F2F2"/>
          </a:solidFill>
          <a:ln>
            <a:noFill/>
          </a:ln>
        </p:spPr>
      </p:pic>
      <p:sp>
        <p:nvSpPr>
          <p:cNvPr id="313" name="Google Shape;313;p17"/>
          <p:cNvSpPr txBox="1"/>
          <p:nvPr>
            <p:ph idx="1" type="subTitle"/>
          </p:nvPr>
        </p:nvSpPr>
        <p:spPr>
          <a:xfrm>
            <a:off x="333400" y="3816750"/>
            <a:ext cx="4000500" cy="2723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100"/>
              <a:buNone/>
            </a:pPr>
            <a:r>
              <a:rPr b="1" lang="en-ZA" sz="5000">
                <a:latin typeface="Maven Pro"/>
                <a:ea typeface="Maven Pro"/>
                <a:cs typeface="Maven Pro"/>
                <a:sym typeface="Maven Pro"/>
              </a:rPr>
              <a:t>Team:</a:t>
            </a:r>
            <a:endParaRPr b="1" sz="5000">
              <a:latin typeface="Maven Pro"/>
              <a:ea typeface="Maven Pro"/>
              <a:cs typeface="Maven Pro"/>
              <a:sym typeface="Maven Pro"/>
            </a:endParaRPr>
          </a:p>
          <a:p>
            <a:pPr indent="0" lvl="0" marL="0" rtl="0" algn="l">
              <a:lnSpc>
                <a:spcPct val="80000"/>
              </a:lnSpc>
              <a:spcBef>
                <a:spcPts val="0"/>
              </a:spcBef>
              <a:spcAft>
                <a:spcPts val="0"/>
              </a:spcAft>
              <a:buSzPts val="2100"/>
              <a:buNone/>
            </a:pPr>
            <a:r>
              <a:t/>
            </a:r>
            <a:endParaRPr b="1" sz="5000">
              <a:latin typeface="Maven Pro"/>
              <a:ea typeface="Maven Pro"/>
              <a:cs typeface="Maven Pro"/>
              <a:sym typeface="Maven Pro"/>
            </a:endParaRPr>
          </a:p>
          <a:p>
            <a:pPr indent="-342900" lvl="0" marL="342900" rtl="0" algn="l">
              <a:lnSpc>
                <a:spcPct val="90000"/>
              </a:lnSpc>
              <a:spcBef>
                <a:spcPts val="0"/>
              </a:spcBef>
              <a:spcAft>
                <a:spcPts val="0"/>
              </a:spcAft>
              <a:buClr>
                <a:srgbClr val="F2F2F2"/>
              </a:buClr>
              <a:buSzPts val="2100"/>
              <a:buFont typeface="Arial"/>
              <a:buChar char="•"/>
            </a:pPr>
            <a:r>
              <a:rPr lang="en-ZA"/>
              <a:t>Jessica Martinez</a:t>
            </a:r>
            <a:endParaRPr/>
          </a:p>
          <a:p>
            <a:pPr indent="-342900" lvl="0" marL="342900" rtl="0" algn="l">
              <a:lnSpc>
                <a:spcPct val="90000"/>
              </a:lnSpc>
              <a:spcBef>
                <a:spcPts val="1000"/>
              </a:spcBef>
              <a:spcAft>
                <a:spcPts val="0"/>
              </a:spcAft>
              <a:buClr>
                <a:srgbClr val="F2F2F2"/>
              </a:buClr>
              <a:buSzPts val="2100"/>
              <a:buFont typeface="Arial"/>
              <a:buChar char="•"/>
            </a:pPr>
            <a:r>
              <a:rPr lang="en-ZA"/>
              <a:t>Mohammed Saad</a:t>
            </a:r>
            <a:endParaRPr/>
          </a:p>
          <a:p>
            <a:pPr indent="-342900" lvl="0" marL="342900" rtl="0" algn="l">
              <a:lnSpc>
                <a:spcPct val="90000"/>
              </a:lnSpc>
              <a:spcBef>
                <a:spcPts val="1000"/>
              </a:spcBef>
              <a:spcAft>
                <a:spcPts val="2100"/>
              </a:spcAft>
              <a:buClr>
                <a:srgbClr val="F2F2F2"/>
              </a:buClr>
              <a:buSzPts val="2100"/>
              <a:buFont typeface="Arial"/>
              <a:buChar char="•"/>
            </a:pPr>
            <a:r>
              <a:rPr lang="en-ZA"/>
              <a:t>Scott Murray</a:t>
            </a:r>
            <a:endParaRPr/>
          </a:p>
        </p:txBody>
      </p:sp>
      <p:pic>
        <p:nvPicPr>
          <p:cNvPr id="314" name="Google Shape;314;p1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315" name="Google Shape;315;p17"/>
          <p:cNvSpPr txBox="1"/>
          <p:nvPr/>
        </p:nvSpPr>
        <p:spPr>
          <a:xfrm>
            <a:off x="174625" y="3667125"/>
            <a:ext cx="3699000" cy="2723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2100"/>
              <a:buFont typeface="Arial"/>
              <a:buNone/>
            </a:pPr>
            <a:r>
              <a:rPr b="1" i="0" lang="en-ZA" sz="5000" u="none" cap="none" strike="noStrike">
                <a:solidFill>
                  <a:srgbClr val="F2F2F2"/>
                </a:solidFill>
                <a:latin typeface="Maven Pro"/>
                <a:ea typeface="Maven Pro"/>
                <a:cs typeface="Maven Pro"/>
                <a:sym typeface="Maven Pro"/>
              </a:rPr>
              <a:t>Team:</a:t>
            </a:r>
            <a:endParaRPr b="1" i="0" sz="5000" u="none" cap="none" strike="noStrike">
              <a:solidFill>
                <a:srgbClr val="F2F2F2"/>
              </a:solidFill>
              <a:latin typeface="Maven Pro"/>
              <a:ea typeface="Maven Pro"/>
              <a:cs typeface="Maven Pro"/>
              <a:sym typeface="Maven Pro"/>
            </a:endParaRPr>
          </a:p>
          <a:p>
            <a:pPr indent="0" lvl="0" marL="0" marR="0" rtl="0" algn="l">
              <a:lnSpc>
                <a:spcPct val="80000"/>
              </a:lnSpc>
              <a:spcBef>
                <a:spcPts val="0"/>
              </a:spcBef>
              <a:spcAft>
                <a:spcPts val="0"/>
              </a:spcAft>
              <a:buClr>
                <a:srgbClr val="000000"/>
              </a:buClr>
              <a:buSzPts val="2100"/>
              <a:buFont typeface="Arial"/>
              <a:buNone/>
            </a:pPr>
            <a:r>
              <a:t/>
            </a:r>
            <a:endParaRPr b="1" i="0" sz="5000" u="none" cap="none" strike="noStrike">
              <a:solidFill>
                <a:srgbClr val="F2F2F2"/>
              </a:solidFill>
              <a:latin typeface="Maven Pro"/>
              <a:ea typeface="Maven Pro"/>
              <a:cs typeface="Maven Pro"/>
              <a:sym typeface="Maven Pro"/>
            </a:endParaRPr>
          </a:p>
          <a:p>
            <a:pPr indent="-342900" lvl="0" marL="342900" marR="0" rtl="0" algn="l">
              <a:lnSpc>
                <a:spcPct val="90000"/>
              </a:lnSpc>
              <a:spcBef>
                <a:spcPts val="0"/>
              </a:spcBef>
              <a:spcAft>
                <a:spcPts val="0"/>
              </a:spcAft>
              <a:buClr>
                <a:srgbClr val="F2F2F2"/>
              </a:buClr>
              <a:buSzPts val="2100"/>
              <a:buFont typeface="Arial"/>
              <a:buChar char="•"/>
            </a:pPr>
            <a:r>
              <a:rPr b="0" i="0" lang="en-ZA" sz="2100" u="none" cap="none" strike="noStrike">
                <a:solidFill>
                  <a:srgbClr val="F2F2F2"/>
                </a:solidFill>
                <a:latin typeface="Nunito"/>
                <a:ea typeface="Nunito"/>
                <a:cs typeface="Nunito"/>
                <a:sym typeface="Nunito"/>
              </a:rPr>
              <a:t>Jessica Martinez</a:t>
            </a:r>
            <a:endParaRPr b="0" i="0" sz="2100" u="none" cap="none" strike="noStrike">
              <a:solidFill>
                <a:srgbClr val="F2F2F2"/>
              </a:solidFill>
              <a:latin typeface="Nunito"/>
              <a:ea typeface="Nunito"/>
              <a:cs typeface="Nunito"/>
              <a:sym typeface="Nunito"/>
            </a:endParaRPr>
          </a:p>
          <a:p>
            <a:pPr indent="-342900" lvl="0" marL="342900" marR="0" rtl="0" algn="l">
              <a:lnSpc>
                <a:spcPct val="90000"/>
              </a:lnSpc>
              <a:spcBef>
                <a:spcPts val="1000"/>
              </a:spcBef>
              <a:spcAft>
                <a:spcPts val="0"/>
              </a:spcAft>
              <a:buClr>
                <a:srgbClr val="F2F2F2"/>
              </a:buClr>
              <a:buSzPts val="2100"/>
              <a:buFont typeface="Arial"/>
              <a:buChar char="•"/>
            </a:pPr>
            <a:r>
              <a:rPr b="0" i="0" lang="en-ZA" sz="2100" u="none" cap="none" strike="noStrike">
                <a:solidFill>
                  <a:srgbClr val="F2F2F2"/>
                </a:solidFill>
                <a:latin typeface="Nunito"/>
                <a:ea typeface="Nunito"/>
                <a:cs typeface="Nunito"/>
                <a:sym typeface="Nunito"/>
              </a:rPr>
              <a:t>Mohammed Saad</a:t>
            </a:r>
            <a:endParaRPr b="0" i="0" sz="2100" u="none" cap="none" strike="noStrike">
              <a:solidFill>
                <a:srgbClr val="F2F2F2"/>
              </a:solidFill>
              <a:latin typeface="Nunito"/>
              <a:ea typeface="Nunito"/>
              <a:cs typeface="Nunito"/>
              <a:sym typeface="Nunito"/>
            </a:endParaRPr>
          </a:p>
          <a:p>
            <a:pPr indent="-342900" lvl="0" marL="342900" marR="0" rtl="0" algn="l">
              <a:lnSpc>
                <a:spcPct val="90000"/>
              </a:lnSpc>
              <a:spcBef>
                <a:spcPts val="1000"/>
              </a:spcBef>
              <a:spcAft>
                <a:spcPts val="2100"/>
              </a:spcAft>
              <a:buClr>
                <a:srgbClr val="F2F2F2"/>
              </a:buClr>
              <a:buSzPts val="2100"/>
              <a:buFont typeface="Arial"/>
              <a:buChar char="•"/>
            </a:pPr>
            <a:r>
              <a:rPr b="0" i="0" lang="en-ZA" sz="2100" u="none" cap="none" strike="noStrike">
                <a:solidFill>
                  <a:srgbClr val="F2F2F2"/>
                </a:solidFill>
                <a:latin typeface="Nunito"/>
                <a:ea typeface="Nunito"/>
                <a:cs typeface="Nunito"/>
                <a:sym typeface="Nunito"/>
              </a:rPr>
              <a:t>Scott Murray</a:t>
            </a:r>
            <a:endParaRPr b="0" i="0" sz="1400" u="none" cap="none" strike="noStrike">
              <a:solidFill>
                <a:srgbClr val="000000"/>
              </a:solidFill>
              <a:latin typeface="Nunito"/>
              <a:ea typeface="Nunito"/>
              <a:cs typeface="Nunito"/>
              <a:sym typeface="Nunito"/>
            </a:endParaRPr>
          </a:p>
        </p:txBody>
      </p:sp>
      <p:pic>
        <p:nvPicPr>
          <p:cNvPr id="316" name="Google Shape;316;p17"/>
          <p:cNvPicPr preferRelativeResize="0"/>
          <p:nvPr/>
        </p:nvPicPr>
        <p:blipFill>
          <a:blip r:embed="rId5">
            <a:alphaModFix/>
          </a:blip>
          <a:stretch>
            <a:fillRect/>
          </a:stretch>
        </p:blipFill>
        <p:spPr>
          <a:xfrm>
            <a:off x="0" y="-290750"/>
            <a:ext cx="12192000" cy="7148748"/>
          </a:xfrm>
          <a:prstGeom prst="rect">
            <a:avLst/>
          </a:prstGeom>
          <a:noFill/>
          <a:ln>
            <a:noFill/>
          </a:ln>
        </p:spPr>
      </p:pic>
      <p:sp>
        <p:nvSpPr>
          <p:cNvPr id="317" name="Google Shape;317;p17"/>
          <p:cNvSpPr txBox="1"/>
          <p:nvPr/>
        </p:nvSpPr>
        <p:spPr>
          <a:xfrm>
            <a:off x="290750" y="4104975"/>
            <a:ext cx="4497900" cy="2544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ZA" sz="5000">
                <a:solidFill>
                  <a:srgbClr val="F2F2F2"/>
                </a:solidFill>
                <a:latin typeface="Maven Pro"/>
                <a:ea typeface="Maven Pro"/>
                <a:cs typeface="Maven Pro"/>
                <a:sym typeface="Maven Pro"/>
              </a:rPr>
              <a:t>Team:</a:t>
            </a:r>
            <a:endParaRPr b="1" sz="1200">
              <a:solidFill>
                <a:srgbClr val="F2F2F2"/>
              </a:solidFill>
              <a:latin typeface="Maven Pro"/>
              <a:ea typeface="Maven Pro"/>
              <a:cs typeface="Maven Pro"/>
              <a:sym typeface="Maven Pro"/>
            </a:endParaRPr>
          </a:p>
          <a:p>
            <a:pPr indent="0" lvl="0" marL="0" rtl="0" algn="l">
              <a:lnSpc>
                <a:spcPct val="80000"/>
              </a:lnSpc>
              <a:spcBef>
                <a:spcPts val="0"/>
              </a:spcBef>
              <a:spcAft>
                <a:spcPts val="0"/>
              </a:spcAft>
              <a:buNone/>
            </a:pPr>
            <a:r>
              <a:t/>
            </a:r>
            <a:endParaRPr b="1" sz="1200">
              <a:solidFill>
                <a:srgbClr val="F2F2F2"/>
              </a:solidFill>
              <a:latin typeface="Maven Pro"/>
              <a:ea typeface="Maven Pro"/>
              <a:cs typeface="Maven Pro"/>
              <a:sym typeface="Maven Pro"/>
            </a:endParaRPr>
          </a:p>
          <a:p>
            <a:pPr indent="-361950" lvl="0" marL="457200" rtl="0" algn="l">
              <a:lnSpc>
                <a:spcPct val="80000"/>
              </a:lnSpc>
              <a:spcBef>
                <a:spcPts val="0"/>
              </a:spcBef>
              <a:spcAft>
                <a:spcPts val="0"/>
              </a:spcAft>
              <a:buClr>
                <a:srgbClr val="F2F2F2"/>
              </a:buClr>
              <a:buSzPts val="2100"/>
              <a:buFont typeface="Nunito"/>
              <a:buChar char="●"/>
            </a:pPr>
            <a:r>
              <a:rPr lang="en-ZA" sz="2100">
                <a:solidFill>
                  <a:srgbClr val="F2F2F2"/>
                </a:solidFill>
                <a:latin typeface="Nunito"/>
                <a:ea typeface="Nunito"/>
                <a:cs typeface="Nunito"/>
                <a:sym typeface="Nunito"/>
              </a:rPr>
              <a:t>Jessica Martinez</a:t>
            </a:r>
            <a:endParaRPr sz="2100">
              <a:solidFill>
                <a:srgbClr val="F2F2F2"/>
              </a:solidFill>
              <a:latin typeface="Nunito"/>
              <a:ea typeface="Nunito"/>
              <a:cs typeface="Nunito"/>
              <a:sym typeface="Nunito"/>
            </a:endParaRPr>
          </a:p>
          <a:p>
            <a:pPr indent="-361950" lvl="0" marL="457200" rtl="0" algn="l">
              <a:lnSpc>
                <a:spcPct val="90000"/>
              </a:lnSpc>
              <a:spcBef>
                <a:spcPts val="0"/>
              </a:spcBef>
              <a:spcAft>
                <a:spcPts val="0"/>
              </a:spcAft>
              <a:buClr>
                <a:srgbClr val="F2F2F2"/>
              </a:buClr>
              <a:buSzPts val="2100"/>
              <a:buFont typeface="Nunito"/>
              <a:buChar char="●"/>
            </a:pPr>
            <a:r>
              <a:rPr lang="en-ZA" sz="2100">
                <a:solidFill>
                  <a:srgbClr val="F2F2F2"/>
                </a:solidFill>
                <a:latin typeface="Nunito"/>
                <a:ea typeface="Nunito"/>
                <a:cs typeface="Nunito"/>
                <a:sym typeface="Nunito"/>
              </a:rPr>
              <a:t>Scott Murray</a:t>
            </a:r>
            <a:endParaRPr sz="1200">
              <a:solidFill>
                <a:srgbClr val="F2F2F2"/>
              </a:solidFill>
              <a:latin typeface="Nunito"/>
              <a:ea typeface="Nunito"/>
              <a:cs typeface="Nunito"/>
              <a:sym typeface="Nunito"/>
            </a:endParaRPr>
          </a:p>
          <a:p>
            <a:pPr indent="-361950" lvl="0" marL="457200" rtl="0" algn="l">
              <a:lnSpc>
                <a:spcPct val="90000"/>
              </a:lnSpc>
              <a:spcBef>
                <a:spcPts val="0"/>
              </a:spcBef>
              <a:spcAft>
                <a:spcPts val="0"/>
              </a:spcAft>
              <a:buClr>
                <a:srgbClr val="F2F2F2"/>
              </a:buClr>
              <a:buSzPts val="2100"/>
              <a:buFont typeface="Nunito"/>
              <a:buChar char="●"/>
            </a:pPr>
            <a:r>
              <a:rPr lang="en-ZA" sz="2100">
                <a:solidFill>
                  <a:srgbClr val="F2F2F2"/>
                </a:solidFill>
                <a:latin typeface="Nunito"/>
                <a:ea typeface="Nunito"/>
                <a:cs typeface="Nunito"/>
                <a:sym typeface="Nunito"/>
              </a:rPr>
              <a:t>Mohammed Saad</a:t>
            </a:r>
            <a:endParaRPr sz="2100">
              <a:solidFill>
                <a:srgbClr val="F2F2F2"/>
              </a:solidFill>
              <a:latin typeface="Nunito"/>
              <a:ea typeface="Nunito"/>
              <a:cs typeface="Nunito"/>
              <a:sym typeface="Nunito"/>
            </a:endParaRPr>
          </a:p>
          <a:p>
            <a:pPr indent="0" lvl="0" marL="0" rtl="0" algn="l">
              <a:spcBef>
                <a:spcPts val="2100"/>
              </a:spcBef>
              <a:spcAft>
                <a:spcPts val="0"/>
              </a:spcAft>
              <a:buNone/>
            </a:pPr>
            <a:r>
              <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6"/>
          <p:cNvSpPr txBox="1"/>
          <p:nvPr>
            <p:ph idx="1" type="body"/>
          </p:nvPr>
        </p:nvSpPr>
        <p:spPr>
          <a:xfrm>
            <a:off x="2545150" y="5518625"/>
            <a:ext cx="7333200" cy="713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ZA"/>
              <a:t>Plot depicts the favourable components in the analysis which are shown on the positive side of the plot. Where as the on the negative side components are to be avoided for analysis.</a:t>
            </a:r>
            <a:endParaRPr/>
          </a:p>
        </p:txBody>
      </p:sp>
      <p:sp>
        <p:nvSpPr>
          <p:cNvPr id="392" name="Google Shape;392;p26"/>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pic>
        <p:nvPicPr>
          <p:cNvPr id="393" name="Google Shape;393;p26"/>
          <p:cNvPicPr preferRelativeResize="0"/>
          <p:nvPr/>
        </p:nvPicPr>
        <p:blipFill>
          <a:blip r:embed="rId3">
            <a:alphaModFix/>
          </a:blip>
          <a:stretch>
            <a:fillRect/>
          </a:stretch>
        </p:blipFill>
        <p:spPr>
          <a:xfrm>
            <a:off x="2720925" y="41527"/>
            <a:ext cx="6808175" cy="54770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User" id="398" name="Google Shape;398;p27" title="Icon - Presenter Name"/>
          <p:cNvPicPr preferRelativeResize="0"/>
          <p:nvPr/>
        </p:nvPicPr>
        <p:blipFill rotWithShape="1">
          <a:blip r:embed="rId3">
            <a:alphaModFix/>
          </a:blip>
          <a:srcRect b="0" l="0" r="0" t="0"/>
          <a:stretch/>
        </p:blipFill>
        <p:spPr>
          <a:xfrm>
            <a:off x="7678512" y="3859066"/>
            <a:ext cx="218900" cy="218900"/>
          </a:xfrm>
          <a:prstGeom prst="rect">
            <a:avLst/>
          </a:prstGeom>
          <a:noFill/>
          <a:ln>
            <a:noFill/>
          </a:ln>
        </p:spPr>
      </p:pic>
      <p:pic>
        <p:nvPicPr>
          <p:cNvPr descr="Smart Phone" id="399" name="Google Shape;399;p27" title="Icon - Presenter Phone Number"/>
          <p:cNvPicPr preferRelativeResize="0"/>
          <p:nvPr/>
        </p:nvPicPr>
        <p:blipFill rotWithShape="1">
          <a:blip r:embed="rId4">
            <a:alphaModFix/>
          </a:blip>
          <a:srcRect b="0" l="0" r="0" t="0"/>
          <a:stretch/>
        </p:blipFill>
        <p:spPr>
          <a:xfrm>
            <a:off x="7678512" y="4223565"/>
            <a:ext cx="218900" cy="218900"/>
          </a:xfrm>
          <a:prstGeom prst="rect">
            <a:avLst/>
          </a:prstGeom>
          <a:noFill/>
          <a:ln>
            <a:noFill/>
          </a:ln>
        </p:spPr>
      </p:pic>
      <p:pic>
        <p:nvPicPr>
          <p:cNvPr descr="Envelope" id="400" name="Google Shape;400;p27" title="Icon Presenter Email"/>
          <p:cNvPicPr preferRelativeResize="0"/>
          <p:nvPr/>
        </p:nvPicPr>
        <p:blipFill rotWithShape="1">
          <a:blip r:embed="rId5">
            <a:alphaModFix/>
          </a:blip>
          <a:srcRect b="0" l="0" r="0" t="0"/>
          <a:stretch/>
        </p:blipFill>
        <p:spPr>
          <a:xfrm>
            <a:off x="7678512" y="4615862"/>
            <a:ext cx="218900" cy="218900"/>
          </a:xfrm>
          <a:prstGeom prst="rect">
            <a:avLst/>
          </a:prstGeom>
          <a:noFill/>
          <a:ln>
            <a:noFill/>
          </a:ln>
        </p:spPr>
      </p:pic>
      <p:sp>
        <p:nvSpPr>
          <p:cNvPr id="401" name="Google Shape;401;p27"/>
          <p:cNvSpPr txBox="1"/>
          <p:nvPr>
            <p:ph idx="4" type="body"/>
          </p:nvPr>
        </p:nvSpPr>
        <p:spPr>
          <a:xfrm>
            <a:off x="8034849" y="4581312"/>
            <a:ext cx="3521514" cy="288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2100"/>
              </a:spcAft>
              <a:buClr>
                <a:srgbClr val="F2F2F2"/>
              </a:buClr>
              <a:buSzPts val="1800"/>
              <a:buNone/>
            </a:pPr>
            <a:r>
              <a:t/>
            </a:r>
            <a:endParaRPr/>
          </a:p>
        </p:txBody>
      </p:sp>
      <p:pic>
        <p:nvPicPr>
          <p:cNvPr descr="Link" id="402" name="Google Shape;402;p27"/>
          <p:cNvPicPr preferRelativeResize="0"/>
          <p:nvPr/>
        </p:nvPicPr>
        <p:blipFill rotWithShape="1">
          <a:blip r:embed="rId6">
            <a:alphaModFix/>
          </a:blip>
          <a:srcRect b="0" l="0" r="0" t="0"/>
          <a:stretch/>
        </p:blipFill>
        <p:spPr>
          <a:xfrm>
            <a:off x="7661653" y="4942435"/>
            <a:ext cx="244786" cy="244786"/>
          </a:xfrm>
          <a:prstGeom prst="rect">
            <a:avLst/>
          </a:prstGeom>
          <a:noFill/>
          <a:ln>
            <a:noFill/>
          </a:ln>
        </p:spPr>
      </p:pic>
      <p:sp>
        <p:nvSpPr>
          <p:cNvPr id="403" name="Google Shape;403;p27"/>
          <p:cNvSpPr txBox="1"/>
          <p:nvPr>
            <p:ph idx="1" type="body"/>
          </p:nvPr>
        </p:nvSpPr>
        <p:spPr>
          <a:xfrm>
            <a:off x="8034849" y="3859066"/>
            <a:ext cx="3521514" cy="288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2100"/>
              </a:spcAft>
              <a:buClr>
                <a:srgbClr val="F2F2F2"/>
              </a:buClr>
              <a:buSzPts val="1800"/>
              <a:buNone/>
            </a:pPr>
            <a:r>
              <a:t/>
            </a:r>
            <a:endParaRPr/>
          </a:p>
        </p:txBody>
      </p:sp>
      <p:sp>
        <p:nvSpPr>
          <p:cNvPr id="404" name="Google Shape;404;p27"/>
          <p:cNvSpPr/>
          <p:nvPr>
            <p:ph type="ctrTitle"/>
          </p:nvPr>
        </p:nvSpPr>
        <p:spPr>
          <a:xfrm>
            <a:off x="5336143" y="3859065"/>
            <a:ext cx="4459800" cy="2720400"/>
          </a:xfrm>
          <a:prstGeom prst="roundRect">
            <a:avLst>
              <a:gd fmla="val 2139" name="adj"/>
            </a:avLst>
          </a:prstGeom>
          <a:gradFill>
            <a:gsLst>
              <a:gs pos="0">
                <a:srgbClr val="3F3F3F"/>
              </a:gs>
              <a:gs pos="100000">
                <a:srgbClr val="0C0C0C"/>
              </a:gs>
            </a:gsLst>
            <a:lin ang="10800000" scaled="0"/>
          </a:gradFill>
          <a:ln cap="flat" cmpd="sng" w="9525">
            <a:solidFill>
              <a:srgbClr val="7F7F7F"/>
            </a:solidFill>
            <a:prstDash val="solid"/>
            <a:round/>
            <a:headEnd len="sm" w="sm" type="none"/>
            <a:tailEnd len="sm" w="sm" type="none"/>
          </a:ln>
        </p:spPr>
        <p:txBody>
          <a:bodyPr anchorCtr="0" anchor="t" bIns="180000" lIns="180000" spcFirstLastPara="1" rIns="180000" wrap="square" tIns="288000">
            <a:noAutofit/>
          </a:bodyPr>
          <a:lstStyle/>
          <a:p>
            <a:pPr indent="0" lvl="0" marL="0" rtl="0" algn="l">
              <a:lnSpc>
                <a:spcPct val="80000"/>
              </a:lnSpc>
              <a:spcBef>
                <a:spcPts val="0"/>
              </a:spcBef>
              <a:spcAft>
                <a:spcPts val="0"/>
              </a:spcAft>
              <a:buClr>
                <a:srgbClr val="F2F2F2"/>
              </a:buClr>
              <a:buSzPts val="5000"/>
              <a:buFont typeface="Corbel"/>
              <a:buNone/>
            </a:pPr>
            <a:r>
              <a:rPr lang="en-ZA"/>
              <a:t>Than You</a:t>
            </a:r>
            <a:br>
              <a:rPr lang="en-ZA"/>
            </a:br>
            <a:br>
              <a:rPr lang="en-ZA"/>
            </a:br>
            <a:r>
              <a:rPr lang="en-ZA" sz="3200"/>
              <a:t>Questions?</a:t>
            </a:r>
            <a:endParaRPr/>
          </a:p>
        </p:txBody>
      </p:sp>
      <p:pic>
        <p:nvPicPr>
          <p:cNvPr id="405" name="Google Shape;405;p27"/>
          <p:cNvPicPr preferRelativeResize="0"/>
          <p:nvPr/>
        </p:nvPicPr>
        <p:blipFill>
          <a:blip r:embed="rId7">
            <a:alphaModFix/>
          </a:blip>
          <a:stretch>
            <a:fillRect/>
          </a:stretch>
        </p:blipFill>
        <p:spPr>
          <a:xfrm>
            <a:off x="0" y="0"/>
            <a:ext cx="11315700" cy="6858000"/>
          </a:xfrm>
          <a:prstGeom prst="rect">
            <a:avLst/>
          </a:prstGeom>
          <a:noFill/>
          <a:ln>
            <a:noFill/>
          </a:ln>
        </p:spPr>
      </p:pic>
      <p:sp>
        <p:nvSpPr>
          <p:cNvPr id="406" name="Google Shape;406;p27"/>
          <p:cNvSpPr txBox="1"/>
          <p:nvPr/>
        </p:nvSpPr>
        <p:spPr>
          <a:xfrm>
            <a:off x="548650" y="5922300"/>
            <a:ext cx="3521400" cy="7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ZA">
                <a:latin typeface="Nunito"/>
                <a:ea typeface="Nunito"/>
                <a:cs typeface="Nunito"/>
                <a:sym typeface="Nunito"/>
              </a:rPr>
              <a:t>T</a:t>
            </a:r>
            <a:r>
              <a:rPr b="1" lang="en-ZA" sz="3600">
                <a:solidFill>
                  <a:schemeClr val="lt1"/>
                </a:solidFill>
                <a:latin typeface="Nunito"/>
                <a:ea typeface="Nunito"/>
                <a:cs typeface="Nunito"/>
                <a:sym typeface="Nunito"/>
              </a:rPr>
              <a:t>Thank You</a:t>
            </a:r>
            <a:endParaRPr b="1" sz="36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8"/>
          <p:cNvPicPr preferRelativeResize="0"/>
          <p:nvPr/>
        </p:nvPicPr>
        <p:blipFill>
          <a:blip r:embed="rId3">
            <a:alphaModFix/>
          </a:blip>
          <a:stretch>
            <a:fillRect/>
          </a:stretch>
        </p:blipFill>
        <p:spPr>
          <a:xfrm>
            <a:off x="0" y="0"/>
            <a:ext cx="12192003"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27" name="Shape 327"/>
        <p:cNvGrpSpPr/>
        <p:nvPr/>
      </p:nvGrpSpPr>
      <p:grpSpPr>
        <a:xfrm>
          <a:off x="0" y="0"/>
          <a:ext cx="0" cy="0"/>
          <a:chOff x="0" y="0"/>
          <a:chExt cx="0" cy="0"/>
        </a:xfrm>
      </p:grpSpPr>
      <p:pic>
        <p:nvPicPr>
          <p:cNvPr id="328" name="Google Shape;328;p19"/>
          <p:cNvPicPr preferRelativeResize="0"/>
          <p:nvPr/>
        </p:nvPicPr>
        <p:blipFill>
          <a:blip r:embed="rId3">
            <a:alphaModFix/>
          </a:blip>
          <a:stretch>
            <a:fillRect/>
          </a:stretch>
        </p:blipFill>
        <p:spPr>
          <a:xfrm>
            <a:off x="305588" y="101275"/>
            <a:ext cx="11580824" cy="6655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3" name="Shape 333"/>
        <p:cNvGrpSpPr/>
        <p:nvPr/>
      </p:nvGrpSpPr>
      <p:grpSpPr>
        <a:xfrm>
          <a:off x="0" y="0"/>
          <a:ext cx="0" cy="0"/>
          <a:chOff x="0" y="0"/>
          <a:chExt cx="0" cy="0"/>
        </a:xfrm>
      </p:grpSpPr>
      <p:sp>
        <p:nvSpPr>
          <p:cNvPr id="334" name="Google Shape;334;p20"/>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pic>
        <p:nvPicPr>
          <p:cNvPr id="335" name="Google Shape;335;p20"/>
          <p:cNvPicPr preferRelativeResize="0"/>
          <p:nvPr/>
        </p:nvPicPr>
        <p:blipFill>
          <a:blip r:embed="rId3">
            <a:alphaModFix/>
          </a:blip>
          <a:stretch>
            <a:fillRect/>
          </a:stretch>
        </p:blipFill>
        <p:spPr>
          <a:xfrm>
            <a:off x="366500" y="235650"/>
            <a:ext cx="4688724" cy="5091826"/>
          </a:xfrm>
          <a:prstGeom prst="rect">
            <a:avLst/>
          </a:prstGeom>
          <a:noFill/>
          <a:ln>
            <a:noFill/>
          </a:ln>
        </p:spPr>
      </p:pic>
      <p:pic>
        <p:nvPicPr>
          <p:cNvPr id="336" name="Google Shape;336;p20"/>
          <p:cNvPicPr preferRelativeResize="0"/>
          <p:nvPr/>
        </p:nvPicPr>
        <p:blipFill>
          <a:blip r:embed="rId4">
            <a:alphaModFix/>
          </a:blip>
          <a:stretch>
            <a:fillRect/>
          </a:stretch>
        </p:blipFill>
        <p:spPr>
          <a:xfrm>
            <a:off x="2352825" y="1773700"/>
            <a:ext cx="4859807" cy="5213832"/>
          </a:xfrm>
          <a:prstGeom prst="rect">
            <a:avLst/>
          </a:prstGeom>
          <a:noFill/>
          <a:ln>
            <a:noFill/>
          </a:ln>
        </p:spPr>
      </p:pic>
      <p:pic>
        <p:nvPicPr>
          <p:cNvPr id="337" name="Google Shape;337;p20"/>
          <p:cNvPicPr preferRelativeResize="0"/>
          <p:nvPr/>
        </p:nvPicPr>
        <p:blipFill rotWithShape="1">
          <a:blip r:embed="rId5">
            <a:alphaModFix/>
          </a:blip>
          <a:srcRect b="18314" l="0" r="0" t="0"/>
          <a:stretch/>
        </p:blipFill>
        <p:spPr>
          <a:xfrm>
            <a:off x="6658650" y="2883550"/>
            <a:ext cx="4609400" cy="4084650"/>
          </a:xfrm>
          <a:prstGeom prst="rect">
            <a:avLst/>
          </a:prstGeom>
          <a:noFill/>
          <a:ln>
            <a:noFill/>
          </a:ln>
        </p:spPr>
      </p:pic>
      <p:sp>
        <p:nvSpPr>
          <p:cNvPr id="338" name="Google Shape;338;p20"/>
          <p:cNvSpPr txBox="1"/>
          <p:nvPr/>
        </p:nvSpPr>
        <p:spPr>
          <a:xfrm>
            <a:off x="6363650" y="663850"/>
            <a:ext cx="4175100" cy="42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b="1" lang="en-ZA" sz="1800">
                <a:latin typeface="Nunito"/>
                <a:ea typeface="Nunito"/>
                <a:cs typeface="Nunito"/>
                <a:sym typeface="Nunito"/>
              </a:rPr>
              <a:t>Power BI Dashboards</a:t>
            </a:r>
            <a:endParaRPr b="1" sz="1800">
              <a:latin typeface="Nunito"/>
              <a:ea typeface="Nunito"/>
              <a:cs typeface="Nunito"/>
              <a:sym typeface="Nunito"/>
            </a:endParaRPr>
          </a:p>
        </p:txBody>
      </p:sp>
      <p:sp>
        <p:nvSpPr>
          <p:cNvPr id="339" name="Google Shape;339;p20"/>
          <p:cNvSpPr txBox="1"/>
          <p:nvPr/>
        </p:nvSpPr>
        <p:spPr>
          <a:xfrm>
            <a:off x="7015625" y="1218775"/>
            <a:ext cx="4175100" cy="42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b="1" lang="en-ZA" sz="1800">
                <a:latin typeface="Nunito"/>
                <a:ea typeface="Nunito"/>
                <a:cs typeface="Nunito"/>
                <a:sym typeface="Nunito"/>
              </a:rPr>
              <a:t>Published to Power BI Service</a:t>
            </a:r>
            <a:endParaRPr b="1" sz="1800">
              <a:latin typeface="Nunito"/>
              <a:ea typeface="Nunito"/>
              <a:cs typeface="Nunito"/>
              <a:sym typeface="Nunito"/>
            </a:endParaRPr>
          </a:p>
        </p:txBody>
      </p:sp>
      <p:sp>
        <p:nvSpPr>
          <p:cNvPr id="340" name="Google Shape;340;p20"/>
          <p:cNvSpPr txBox="1"/>
          <p:nvPr/>
        </p:nvSpPr>
        <p:spPr>
          <a:xfrm>
            <a:off x="7762725" y="1773700"/>
            <a:ext cx="4175100" cy="42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b="1" lang="en-ZA" sz="1800">
                <a:latin typeface="Nunito"/>
                <a:ea typeface="Nunito"/>
                <a:cs typeface="Nunito"/>
                <a:sym typeface="Nunito"/>
              </a:rPr>
              <a:t>Interactive Visuals</a:t>
            </a:r>
            <a:endParaRPr b="1" sz="1800">
              <a:latin typeface="Nunito"/>
              <a:ea typeface="Nunito"/>
              <a:cs typeface="Nunito"/>
              <a:sym typeface="Nunito"/>
            </a:endParaRPr>
          </a:p>
        </p:txBody>
      </p:sp>
      <p:sp>
        <p:nvSpPr>
          <p:cNvPr id="341" name="Google Shape;341;p20"/>
          <p:cNvSpPr txBox="1"/>
          <p:nvPr/>
        </p:nvSpPr>
        <p:spPr>
          <a:xfrm>
            <a:off x="8509875" y="2328613"/>
            <a:ext cx="4175100" cy="42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b="1" lang="en-ZA" sz="1800" u="sng">
                <a:solidFill>
                  <a:schemeClr val="hlink"/>
                </a:solidFill>
                <a:latin typeface="Nunito"/>
                <a:ea typeface="Nunito"/>
                <a:cs typeface="Nunito"/>
                <a:sym typeface="Nunito"/>
                <a:hlinkClick r:id="rId6"/>
              </a:rPr>
              <a:t>Demo (link)</a:t>
            </a:r>
            <a:endParaRPr b="1" sz="18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6" name="Shape 346"/>
        <p:cNvGrpSpPr/>
        <p:nvPr/>
      </p:nvGrpSpPr>
      <p:grpSpPr>
        <a:xfrm>
          <a:off x="0" y="0"/>
          <a:ext cx="0" cy="0"/>
          <a:chOff x="0" y="0"/>
          <a:chExt cx="0" cy="0"/>
        </a:xfrm>
      </p:grpSpPr>
      <p:sp>
        <p:nvSpPr>
          <p:cNvPr id="347" name="Google Shape;347;p21"/>
          <p:cNvSpPr txBox="1"/>
          <p:nvPr>
            <p:ph idx="1" type="body"/>
          </p:nvPr>
        </p:nvSpPr>
        <p:spPr>
          <a:xfrm>
            <a:off x="1865400" y="2137258"/>
            <a:ext cx="7790700" cy="713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ZA" sz="6000"/>
              <a:t>Using SPSS for </a:t>
            </a:r>
            <a:r>
              <a:rPr b="1" lang="en-ZA" sz="6000"/>
              <a:t>Principal</a:t>
            </a:r>
            <a:r>
              <a:rPr b="1" lang="en-ZA" sz="6000"/>
              <a:t> Component Analysis</a:t>
            </a:r>
            <a:endParaRPr b="1" sz="6000"/>
          </a:p>
        </p:txBody>
      </p:sp>
      <p:sp>
        <p:nvSpPr>
          <p:cNvPr id="348" name="Google Shape;348;p21"/>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2"/>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pic>
        <p:nvPicPr>
          <p:cNvPr id="355" name="Google Shape;355;p22"/>
          <p:cNvPicPr preferRelativeResize="0"/>
          <p:nvPr/>
        </p:nvPicPr>
        <p:blipFill>
          <a:blip r:embed="rId3">
            <a:alphaModFix/>
          </a:blip>
          <a:stretch>
            <a:fillRect/>
          </a:stretch>
        </p:blipFill>
        <p:spPr>
          <a:xfrm>
            <a:off x="152400" y="152400"/>
            <a:ext cx="4524375" cy="2962275"/>
          </a:xfrm>
          <a:prstGeom prst="rect">
            <a:avLst/>
          </a:prstGeom>
          <a:noFill/>
          <a:ln>
            <a:noFill/>
          </a:ln>
        </p:spPr>
      </p:pic>
      <p:pic>
        <p:nvPicPr>
          <p:cNvPr id="356" name="Google Shape;356;p22"/>
          <p:cNvPicPr preferRelativeResize="0"/>
          <p:nvPr/>
        </p:nvPicPr>
        <p:blipFill>
          <a:blip r:embed="rId4">
            <a:alphaModFix/>
          </a:blip>
          <a:stretch>
            <a:fillRect/>
          </a:stretch>
        </p:blipFill>
        <p:spPr>
          <a:xfrm>
            <a:off x="6211725" y="247650"/>
            <a:ext cx="4930775" cy="3777100"/>
          </a:xfrm>
          <a:prstGeom prst="rect">
            <a:avLst/>
          </a:prstGeom>
          <a:noFill/>
          <a:ln>
            <a:noFill/>
          </a:ln>
        </p:spPr>
      </p:pic>
      <p:pic>
        <p:nvPicPr>
          <p:cNvPr id="357" name="Google Shape;357;p22"/>
          <p:cNvPicPr preferRelativeResize="0"/>
          <p:nvPr/>
        </p:nvPicPr>
        <p:blipFill>
          <a:blip r:embed="rId5">
            <a:alphaModFix/>
          </a:blip>
          <a:stretch>
            <a:fillRect/>
          </a:stretch>
        </p:blipFill>
        <p:spPr>
          <a:xfrm>
            <a:off x="152400" y="3080900"/>
            <a:ext cx="4385987" cy="3777100"/>
          </a:xfrm>
          <a:prstGeom prst="rect">
            <a:avLst/>
          </a:prstGeom>
          <a:noFill/>
          <a:ln>
            <a:noFill/>
          </a:ln>
        </p:spPr>
      </p:pic>
      <p:pic>
        <p:nvPicPr>
          <p:cNvPr id="358" name="Google Shape;358;p22"/>
          <p:cNvPicPr preferRelativeResize="0"/>
          <p:nvPr/>
        </p:nvPicPr>
        <p:blipFill>
          <a:blip r:embed="rId6">
            <a:alphaModFix/>
          </a:blip>
          <a:stretch>
            <a:fillRect/>
          </a:stretch>
        </p:blipFill>
        <p:spPr>
          <a:xfrm>
            <a:off x="6211721" y="4580150"/>
            <a:ext cx="4930775" cy="17358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3"/>
          <p:cNvSpPr txBox="1"/>
          <p:nvPr>
            <p:ph idx="1" type="body"/>
          </p:nvPr>
        </p:nvSpPr>
        <p:spPr>
          <a:xfrm>
            <a:off x="1738400" y="5518633"/>
            <a:ext cx="7790700" cy="713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ZA"/>
              <a:t>Extraction of 13 Components of 20. Which shows the percentage of variance.</a:t>
            </a:r>
            <a:endParaRPr/>
          </a:p>
          <a:p>
            <a:pPr indent="0" lvl="0" marL="0" rtl="0" algn="l">
              <a:spcBef>
                <a:spcPts val="0"/>
              </a:spcBef>
              <a:spcAft>
                <a:spcPts val="0"/>
              </a:spcAft>
              <a:buNone/>
            </a:pPr>
            <a:r>
              <a:rPr lang="en-ZA"/>
              <a:t>Later on the top 5 variance are retained in order to modify the current stats.</a:t>
            </a:r>
            <a:endParaRPr/>
          </a:p>
        </p:txBody>
      </p:sp>
      <p:sp>
        <p:nvSpPr>
          <p:cNvPr id="365" name="Google Shape;365;p23"/>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pic>
        <p:nvPicPr>
          <p:cNvPr id="366" name="Google Shape;366;p23"/>
          <p:cNvPicPr preferRelativeResize="0"/>
          <p:nvPr/>
        </p:nvPicPr>
        <p:blipFill>
          <a:blip r:embed="rId3">
            <a:alphaModFix/>
          </a:blip>
          <a:stretch>
            <a:fillRect/>
          </a:stretch>
        </p:blipFill>
        <p:spPr>
          <a:xfrm>
            <a:off x="152400" y="152400"/>
            <a:ext cx="3467100" cy="4759500"/>
          </a:xfrm>
          <a:prstGeom prst="rect">
            <a:avLst/>
          </a:prstGeom>
          <a:noFill/>
          <a:ln>
            <a:noFill/>
          </a:ln>
        </p:spPr>
      </p:pic>
      <p:pic>
        <p:nvPicPr>
          <p:cNvPr id="367" name="Google Shape;367;p23"/>
          <p:cNvPicPr preferRelativeResize="0"/>
          <p:nvPr/>
        </p:nvPicPr>
        <p:blipFill>
          <a:blip r:embed="rId4">
            <a:alphaModFix/>
          </a:blip>
          <a:stretch>
            <a:fillRect/>
          </a:stretch>
        </p:blipFill>
        <p:spPr>
          <a:xfrm>
            <a:off x="3899650" y="152400"/>
            <a:ext cx="8292350" cy="51295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4"/>
          <p:cNvSpPr txBox="1"/>
          <p:nvPr>
            <p:ph idx="1" type="body"/>
          </p:nvPr>
        </p:nvSpPr>
        <p:spPr>
          <a:xfrm>
            <a:off x="9037850" y="2632225"/>
            <a:ext cx="2961900" cy="3615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ZA"/>
              <a:t>Scree plot for </a:t>
            </a:r>
            <a:r>
              <a:rPr lang="en-ZA"/>
              <a:t>Eigenvalues</a:t>
            </a:r>
            <a:r>
              <a:rPr lang="en-ZA"/>
              <a:t> v/s 13 components.</a:t>
            </a:r>
            <a:endParaRPr/>
          </a:p>
          <a:p>
            <a:pPr indent="0" lvl="0" marL="0" rtl="0" algn="l">
              <a:spcBef>
                <a:spcPts val="0"/>
              </a:spcBef>
              <a:spcAft>
                <a:spcPts val="0"/>
              </a:spcAft>
              <a:buNone/>
            </a:pPr>
            <a:r>
              <a:rPr lang="en-ZA"/>
              <a:t>Curve shows the </a:t>
            </a:r>
            <a:r>
              <a:rPr lang="en-ZA"/>
              <a:t>deviations, which denotes the variance in regards to the extracted components.</a:t>
            </a:r>
            <a:r>
              <a:rPr lang="en-ZA"/>
              <a:t> </a:t>
            </a:r>
            <a:endParaRPr/>
          </a:p>
        </p:txBody>
      </p:sp>
      <p:sp>
        <p:nvSpPr>
          <p:cNvPr id="374" name="Google Shape;374;p24"/>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pic>
        <p:nvPicPr>
          <p:cNvPr id="375" name="Google Shape;375;p24"/>
          <p:cNvPicPr preferRelativeResize="0"/>
          <p:nvPr/>
        </p:nvPicPr>
        <p:blipFill>
          <a:blip r:embed="rId3">
            <a:alphaModFix/>
          </a:blip>
          <a:stretch>
            <a:fillRect/>
          </a:stretch>
        </p:blipFill>
        <p:spPr>
          <a:xfrm>
            <a:off x="347650" y="168325"/>
            <a:ext cx="8599101" cy="6352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txBox="1"/>
          <p:nvPr>
            <p:ph idx="1" type="body"/>
          </p:nvPr>
        </p:nvSpPr>
        <p:spPr>
          <a:xfrm>
            <a:off x="1738400" y="5518633"/>
            <a:ext cx="7790700" cy="713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ZA"/>
              <a:t>We can forcefully change the number of extracted components.</a:t>
            </a:r>
            <a:endParaRPr/>
          </a:p>
        </p:txBody>
      </p:sp>
      <p:sp>
        <p:nvSpPr>
          <p:cNvPr id="382" name="Google Shape;382;p25"/>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ZA"/>
              <a:t>‹#›</a:t>
            </a:fld>
            <a:endParaRPr/>
          </a:p>
        </p:txBody>
      </p:sp>
      <p:pic>
        <p:nvPicPr>
          <p:cNvPr id="383" name="Google Shape;383;p25"/>
          <p:cNvPicPr preferRelativeResize="0"/>
          <p:nvPr/>
        </p:nvPicPr>
        <p:blipFill>
          <a:blip r:embed="rId3">
            <a:alphaModFix/>
          </a:blip>
          <a:stretch>
            <a:fillRect/>
          </a:stretch>
        </p:blipFill>
        <p:spPr>
          <a:xfrm>
            <a:off x="152400" y="152400"/>
            <a:ext cx="5354625" cy="4716625"/>
          </a:xfrm>
          <a:prstGeom prst="rect">
            <a:avLst/>
          </a:prstGeom>
          <a:noFill/>
          <a:ln>
            <a:noFill/>
          </a:ln>
        </p:spPr>
      </p:pic>
      <p:pic>
        <p:nvPicPr>
          <p:cNvPr id="384" name="Google Shape;384;p25"/>
          <p:cNvPicPr preferRelativeResize="0"/>
          <p:nvPr/>
        </p:nvPicPr>
        <p:blipFill rotWithShape="1">
          <a:blip r:embed="rId4">
            <a:alphaModFix/>
          </a:blip>
          <a:srcRect b="0" l="2428" r="1950" t="2400"/>
          <a:stretch/>
        </p:blipFill>
        <p:spPr>
          <a:xfrm>
            <a:off x="5507025" y="152400"/>
            <a:ext cx="3962050" cy="3514175"/>
          </a:xfrm>
          <a:prstGeom prst="rect">
            <a:avLst/>
          </a:prstGeom>
          <a:noFill/>
          <a:ln>
            <a:noFill/>
          </a:ln>
        </p:spPr>
      </p:pic>
      <p:pic>
        <p:nvPicPr>
          <p:cNvPr id="385" name="Google Shape;385;p25"/>
          <p:cNvPicPr preferRelativeResize="0"/>
          <p:nvPr/>
        </p:nvPicPr>
        <p:blipFill>
          <a:blip r:embed="rId5">
            <a:alphaModFix/>
          </a:blip>
          <a:stretch>
            <a:fillRect/>
          </a:stretch>
        </p:blipFill>
        <p:spPr>
          <a:xfrm>
            <a:off x="8657376" y="3666575"/>
            <a:ext cx="2958275" cy="305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